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4"/>
  </p:sldMasterIdLst>
  <p:sldIdLst>
    <p:sldId id="257" r:id="rId5"/>
  </p:sldIdLst>
  <p:sldSz cx="8999538" cy="1199991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BC4DE"/>
    <a:srgbClr val="CCFFCC"/>
    <a:srgbClr val="EFF3A7"/>
    <a:srgbClr val="4C565C"/>
    <a:srgbClr val="9560A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5B8AB1B-AE36-4881-82FD-65979F5C3691}" v="12" dt="2026-07-15T10:43:29.04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92" autoAdjust="0"/>
    <p:restoredTop sz="94660"/>
  </p:normalViewPr>
  <p:slideViewPr>
    <p:cSldViewPr snapToGrid="0">
      <p:cViewPr varScale="1">
        <p:scale>
          <a:sx n="37" d="100"/>
          <a:sy n="37" d="100"/>
        </p:scale>
        <p:origin x="196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8999538" cy="1199991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45478" y="1348139"/>
            <a:ext cx="7958966" cy="5866624"/>
          </a:xfrm>
        </p:spPr>
        <p:txBody>
          <a:bodyPr anchor="b">
            <a:noAutofit/>
          </a:bodyPr>
          <a:lstStyle>
            <a:lvl1pPr algn="l">
              <a:lnSpc>
                <a:spcPct val="80000"/>
              </a:lnSpc>
              <a:defRPr sz="7874" spc="-118"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492725" y="7346244"/>
            <a:ext cx="6811807" cy="2879979"/>
          </a:xfrm>
        </p:spPr>
        <p:txBody>
          <a:bodyPr>
            <a:normAutofit/>
          </a:bodyPr>
          <a:lstStyle>
            <a:lvl1pPr marL="0" indent="0" algn="l">
              <a:buNone/>
              <a:defRPr sz="2756">
                <a:solidFill>
                  <a:schemeClr val="bg1"/>
                </a:solidFill>
                <a:latin typeface="+mj-lt"/>
              </a:defRPr>
            </a:lvl1pPr>
            <a:lvl2pPr marL="449976" indent="0" algn="ctr">
              <a:buNone/>
              <a:defRPr sz="2756"/>
            </a:lvl2pPr>
            <a:lvl3pPr marL="899952" indent="0" algn="ctr">
              <a:buNone/>
              <a:defRPr sz="2362"/>
            </a:lvl3pPr>
            <a:lvl4pPr marL="1349929" indent="0" algn="ctr">
              <a:buNone/>
              <a:defRPr sz="1968"/>
            </a:lvl4pPr>
            <a:lvl5pPr marL="1799905" indent="0" algn="ctr">
              <a:buNone/>
              <a:defRPr sz="1968"/>
            </a:lvl5pPr>
            <a:lvl6pPr marL="2249881" indent="0" algn="ctr">
              <a:buNone/>
              <a:defRPr sz="1968"/>
            </a:lvl6pPr>
            <a:lvl7pPr marL="2699857" indent="0" algn="ctr">
              <a:buNone/>
              <a:defRPr sz="1968"/>
            </a:lvl7pPr>
            <a:lvl8pPr marL="3149834" indent="0" algn="ctr">
              <a:buNone/>
              <a:defRPr sz="1968"/>
            </a:lvl8pPr>
            <a:lvl9pPr marL="3599810" indent="0" algn="ctr">
              <a:buNone/>
              <a:defRPr sz="1968"/>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75000"/>
                  </a:srgbClr>
                </a:solidFill>
              </a:defRPr>
            </a:lvl1pPr>
          </a:lstStyle>
          <a:p>
            <a:fld id="{F4AF9537-7404-48CF-AEC1-F11115EF504C}" type="datetimeFigureOut">
              <a:rPr lang="en-GB" smtClean="0"/>
              <a:t>15/07/2026</a:t>
            </a:fld>
            <a:endParaRPr lang="en-GB"/>
          </a:p>
        </p:txBody>
      </p:sp>
      <p:sp>
        <p:nvSpPr>
          <p:cNvPr id="8" name="Footer Placeholder 7"/>
          <p:cNvSpPr>
            <a:spLocks noGrp="1"/>
          </p:cNvSpPr>
          <p:nvPr>
            <p:ph type="ftr" sz="quarter" idx="11"/>
          </p:nvPr>
        </p:nvSpPr>
        <p:spPr/>
        <p:txBody>
          <a:bodyPr/>
          <a:lstStyle>
            <a:lvl1pPr>
              <a:defRPr>
                <a:solidFill>
                  <a:srgbClr val="FFFFFF">
                    <a:alpha val="75000"/>
                  </a:srgbClr>
                </a:solidFill>
              </a:defRPr>
            </a:lvl1pPr>
          </a:lstStyle>
          <a:p>
            <a:endParaRPr lang="en-GB"/>
          </a:p>
        </p:txBody>
      </p:sp>
      <p:sp>
        <p:nvSpPr>
          <p:cNvPr id="9" name="Slide Number Placeholder 8"/>
          <p:cNvSpPr>
            <a:spLocks noGrp="1"/>
          </p:cNvSpPr>
          <p:nvPr>
            <p:ph type="sldNum" sz="quarter" idx="12"/>
          </p:nvPr>
        </p:nvSpPr>
        <p:spPr/>
        <p:txBody>
          <a:bodyPr/>
          <a:lstStyle>
            <a:lvl1pPr>
              <a:defRPr>
                <a:solidFill>
                  <a:srgbClr val="FFFFFF">
                    <a:alpha val="20000"/>
                  </a:srgbClr>
                </a:solidFill>
              </a:defRPr>
            </a:lvl1pPr>
          </a:lstStyle>
          <a:p>
            <a:fld id="{2F3A69FD-AE63-41B1-9E2A-20B86A3385F0}" type="slidenum">
              <a:rPr lang="en-GB" smtClean="0"/>
              <a:t>‹#›</a:t>
            </a:fld>
            <a:endParaRPr lang="en-GB"/>
          </a:p>
        </p:txBody>
      </p:sp>
    </p:spTree>
    <p:extLst>
      <p:ext uri="{BB962C8B-B14F-4D97-AF65-F5344CB8AC3E}">
        <p14:creationId xmlns:p14="http://schemas.microsoft.com/office/powerpoint/2010/main" val="33085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4AF9537-7404-48CF-AEC1-F11115EF504C}" type="datetimeFigureOut">
              <a:rPr lang="en-GB" smtClean="0"/>
              <a:t>15/07/2026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3A69FD-AE63-41B1-9E2A-20B86A3385F0}" type="slidenum">
              <a:rPr lang="en-GB" smtClean="0"/>
              <a:t>‹#›</a:t>
            </a:fld>
            <a:endParaRPr lang="en-GB"/>
          </a:p>
        </p:txBody>
      </p:sp>
    </p:spTree>
    <p:extLst>
      <p:ext uri="{BB962C8B-B14F-4D97-AF65-F5344CB8AC3E}">
        <p14:creationId xmlns:p14="http://schemas.microsoft.com/office/powerpoint/2010/main" val="10771464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45477" y="1342806"/>
            <a:ext cx="7957841" cy="5871957"/>
          </a:xfrm>
        </p:spPr>
        <p:txBody>
          <a:bodyPr anchor="b">
            <a:normAutofit/>
          </a:bodyPr>
          <a:lstStyle>
            <a:lvl1pPr>
              <a:lnSpc>
                <a:spcPct val="80000"/>
              </a:lnSpc>
              <a:defRPr sz="7874"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492725" y="7326762"/>
            <a:ext cx="6810400" cy="2879979"/>
          </a:xfrm>
        </p:spPr>
        <p:txBody>
          <a:bodyPr anchor="t">
            <a:normAutofit/>
          </a:bodyPr>
          <a:lstStyle>
            <a:lvl1pPr marL="0" indent="0">
              <a:buNone/>
              <a:defRPr sz="2756">
                <a:solidFill>
                  <a:schemeClr val="tx1"/>
                </a:solidFill>
                <a:latin typeface="+mj-lt"/>
              </a:defRPr>
            </a:lvl1pPr>
            <a:lvl2pPr marL="449976" indent="0">
              <a:buNone/>
              <a:defRPr sz="1772">
                <a:solidFill>
                  <a:schemeClr val="tx1">
                    <a:tint val="75000"/>
                  </a:schemeClr>
                </a:solidFill>
              </a:defRPr>
            </a:lvl2pPr>
            <a:lvl3pPr marL="899952" indent="0">
              <a:buNone/>
              <a:defRPr sz="1575">
                <a:solidFill>
                  <a:schemeClr val="tx1">
                    <a:tint val="75000"/>
                  </a:schemeClr>
                </a:solidFill>
              </a:defRPr>
            </a:lvl3pPr>
            <a:lvl4pPr marL="1349929" indent="0">
              <a:buNone/>
              <a:defRPr sz="1378">
                <a:solidFill>
                  <a:schemeClr val="tx1">
                    <a:tint val="75000"/>
                  </a:schemeClr>
                </a:solidFill>
              </a:defRPr>
            </a:lvl4pPr>
            <a:lvl5pPr marL="1799905" indent="0">
              <a:buNone/>
              <a:defRPr sz="1378">
                <a:solidFill>
                  <a:schemeClr val="tx1">
                    <a:tint val="75000"/>
                  </a:schemeClr>
                </a:solidFill>
              </a:defRPr>
            </a:lvl5pPr>
            <a:lvl6pPr marL="2249881" indent="0">
              <a:buNone/>
              <a:defRPr sz="1378">
                <a:solidFill>
                  <a:schemeClr val="tx1">
                    <a:tint val="75000"/>
                  </a:schemeClr>
                </a:solidFill>
              </a:defRPr>
            </a:lvl6pPr>
            <a:lvl7pPr marL="2699857" indent="0">
              <a:buNone/>
              <a:defRPr sz="1378">
                <a:solidFill>
                  <a:schemeClr val="tx1">
                    <a:tint val="75000"/>
                  </a:schemeClr>
                </a:solidFill>
              </a:defRPr>
            </a:lvl7pPr>
            <a:lvl8pPr marL="3149834" indent="0">
              <a:buNone/>
              <a:defRPr sz="1378">
                <a:solidFill>
                  <a:schemeClr val="tx1">
                    <a:tint val="75000"/>
                  </a:schemeClr>
                </a:solidFill>
              </a:defRPr>
            </a:lvl8pPr>
            <a:lvl9pPr marL="3599810" indent="0">
              <a:buNone/>
              <a:defRPr sz="1378">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4AF9537-7404-48CF-AEC1-F11115EF504C}" type="datetimeFigureOut">
              <a:rPr lang="en-GB" smtClean="0"/>
              <a:t>15/07/2026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3A69FD-AE63-41B1-9E2A-20B86A3385F0}" type="slidenum">
              <a:rPr lang="en-GB" smtClean="0"/>
              <a:t>‹#›</a:t>
            </a:fld>
            <a:endParaRPr lang="en-GB"/>
          </a:p>
        </p:txBody>
      </p:sp>
    </p:spTree>
    <p:extLst>
      <p:ext uri="{BB962C8B-B14F-4D97-AF65-F5344CB8AC3E}">
        <p14:creationId xmlns:p14="http://schemas.microsoft.com/office/powerpoint/2010/main" val="28945065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99474" y="3487975"/>
            <a:ext cx="3746058" cy="6591952"/>
          </a:xfrm>
        </p:spPr>
        <p:txBody>
          <a:bodyPr/>
          <a:lstStyle>
            <a:lvl1pPr>
              <a:defRPr sz="2165"/>
            </a:lvl1pPr>
            <a:lvl2pPr>
              <a:defRPr sz="1870"/>
            </a:lvl2pPr>
            <a:lvl3pPr>
              <a:defRPr sz="1673"/>
            </a:lvl3pPr>
            <a:lvl4pPr>
              <a:defRPr sz="1476"/>
            </a:lvl4pPr>
            <a:lvl5pPr>
              <a:defRPr sz="1378"/>
            </a:lvl5pPr>
            <a:lvl6pPr>
              <a:defRPr sz="1378"/>
            </a:lvl6pPr>
            <a:lvl7pPr>
              <a:defRPr sz="1378"/>
            </a:lvl7pPr>
            <a:lvl8pPr>
              <a:defRPr sz="1378"/>
            </a:lvl8pPr>
            <a:lvl9pPr>
              <a:defRPr sz="137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82572" y="3487975"/>
            <a:ext cx="3746058" cy="6591952"/>
          </a:xfrm>
        </p:spPr>
        <p:txBody>
          <a:bodyPr/>
          <a:lstStyle>
            <a:lvl1pPr>
              <a:defRPr sz="2165"/>
            </a:lvl1pPr>
            <a:lvl2pPr>
              <a:defRPr sz="1870"/>
            </a:lvl2pPr>
            <a:lvl3pPr>
              <a:defRPr sz="1673"/>
            </a:lvl3pPr>
            <a:lvl4pPr>
              <a:defRPr sz="1476"/>
            </a:lvl4pPr>
            <a:lvl5pPr>
              <a:defRPr sz="1378"/>
            </a:lvl5pPr>
            <a:lvl6pPr>
              <a:defRPr sz="1378"/>
            </a:lvl6pPr>
            <a:lvl7pPr>
              <a:defRPr sz="1378"/>
            </a:lvl7pPr>
            <a:lvl8pPr>
              <a:defRPr sz="1378"/>
            </a:lvl8pPr>
            <a:lvl9pPr>
              <a:defRPr sz="137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4AF9537-7404-48CF-AEC1-F11115EF504C}" type="datetimeFigureOut">
              <a:rPr lang="en-GB" smtClean="0"/>
              <a:t>15/07/2026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3A69FD-AE63-41B1-9E2A-20B86A3385F0}" type="slidenum">
              <a:rPr lang="en-GB" smtClean="0"/>
              <a:t>‹#›</a:t>
            </a:fld>
            <a:endParaRPr lang="en-GB"/>
          </a:p>
        </p:txBody>
      </p:sp>
    </p:spTree>
    <p:extLst>
      <p:ext uri="{BB962C8B-B14F-4D97-AF65-F5344CB8AC3E}">
        <p14:creationId xmlns:p14="http://schemas.microsoft.com/office/powerpoint/2010/main" val="14579928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499474" y="3555530"/>
            <a:ext cx="3746058" cy="1265783"/>
          </a:xfrm>
        </p:spPr>
        <p:txBody>
          <a:bodyPr anchor="ctr">
            <a:normAutofit/>
          </a:bodyPr>
          <a:lstStyle>
            <a:lvl1pPr marL="0" indent="0">
              <a:spcBef>
                <a:spcPts val="0"/>
              </a:spcBef>
              <a:buNone/>
              <a:defRPr sz="1968" b="0" cap="all" baseline="0">
                <a:solidFill>
                  <a:schemeClr val="tx1">
                    <a:lumMod val="85000"/>
                    <a:lumOff val="15000"/>
                  </a:schemeClr>
                </a:solidFill>
                <a:latin typeface="+mj-lt"/>
              </a:defRPr>
            </a:lvl1pPr>
            <a:lvl2pPr marL="449976" indent="0">
              <a:buNone/>
              <a:defRPr sz="1968" b="1"/>
            </a:lvl2pPr>
            <a:lvl3pPr marL="899952" indent="0">
              <a:buNone/>
              <a:defRPr sz="1772" b="1"/>
            </a:lvl3pPr>
            <a:lvl4pPr marL="1349929" indent="0">
              <a:buNone/>
              <a:defRPr sz="1575" b="1"/>
            </a:lvl4pPr>
            <a:lvl5pPr marL="1799905" indent="0">
              <a:buNone/>
              <a:defRPr sz="1575" b="1"/>
            </a:lvl5pPr>
            <a:lvl6pPr marL="2249881" indent="0">
              <a:buNone/>
              <a:defRPr sz="1575" b="1"/>
            </a:lvl6pPr>
            <a:lvl7pPr marL="2699857" indent="0">
              <a:buNone/>
              <a:defRPr sz="1575" b="1"/>
            </a:lvl7pPr>
            <a:lvl8pPr marL="3149834" indent="0">
              <a:buNone/>
              <a:defRPr sz="1575" b="1"/>
            </a:lvl8pPr>
            <a:lvl9pPr marL="3599810" indent="0">
              <a:buNone/>
              <a:defRPr sz="1575" b="1"/>
            </a:lvl9pPr>
          </a:lstStyle>
          <a:p>
            <a:pPr lvl="0"/>
            <a:r>
              <a:rPr lang="en-US"/>
              <a:t>Click to edit Master text styles</a:t>
            </a:r>
          </a:p>
        </p:txBody>
      </p:sp>
      <p:sp>
        <p:nvSpPr>
          <p:cNvPr id="4" name="Content Placeholder 3"/>
          <p:cNvSpPr>
            <a:spLocks noGrp="1"/>
          </p:cNvSpPr>
          <p:nvPr>
            <p:ph sz="half" idx="2"/>
          </p:nvPr>
        </p:nvSpPr>
        <p:spPr>
          <a:xfrm>
            <a:off x="499474" y="4787630"/>
            <a:ext cx="3746058" cy="5599959"/>
          </a:xfrm>
        </p:spPr>
        <p:txBody>
          <a:bodyPr/>
          <a:lstStyle>
            <a:lvl1pPr>
              <a:defRPr sz="2067"/>
            </a:lvl1pPr>
            <a:lvl2pPr>
              <a:defRPr sz="1772"/>
            </a:lvl2pPr>
            <a:lvl3pPr>
              <a:defRPr sz="1575"/>
            </a:lvl3pPr>
            <a:lvl4pPr>
              <a:defRPr sz="1378"/>
            </a:lvl4pPr>
            <a:lvl5pPr>
              <a:defRPr sz="1378"/>
            </a:lvl5pPr>
            <a:lvl6pPr>
              <a:defRPr sz="1378"/>
            </a:lvl6pPr>
            <a:lvl7pPr>
              <a:defRPr sz="1378"/>
            </a:lvl7pPr>
            <a:lvl8pPr>
              <a:defRPr sz="1378"/>
            </a:lvl8pPr>
            <a:lvl9pPr>
              <a:defRPr sz="137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91009" y="3551974"/>
            <a:ext cx="3746058" cy="1263991"/>
          </a:xfrm>
        </p:spPr>
        <p:txBody>
          <a:bodyPr anchor="ctr">
            <a:normAutofit/>
          </a:bodyPr>
          <a:lstStyle>
            <a:lvl1pPr marL="0" indent="0">
              <a:spcBef>
                <a:spcPts val="0"/>
              </a:spcBef>
              <a:buNone/>
              <a:defRPr sz="1968" b="0" cap="all" baseline="0">
                <a:latin typeface="+mj-lt"/>
              </a:defRPr>
            </a:lvl1pPr>
            <a:lvl2pPr marL="449976" indent="0">
              <a:buNone/>
              <a:defRPr sz="1968" b="1"/>
            </a:lvl2pPr>
            <a:lvl3pPr marL="899952" indent="0">
              <a:buNone/>
              <a:defRPr sz="1772" b="1"/>
            </a:lvl3pPr>
            <a:lvl4pPr marL="1349929" indent="0">
              <a:buNone/>
              <a:defRPr sz="1575" b="1"/>
            </a:lvl4pPr>
            <a:lvl5pPr marL="1799905" indent="0">
              <a:buNone/>
              <a:defRPr sz="1575" b="1"/>
            </a:lvl5pPr>
            <a:lvl6pPr marL="2249881" indent="0">
              <a:buNone/>
              <a:defRPr sz="1575" b="1"/>
            </a:lvl6pPr>
            <a:lvl7pPr marL="2699857" indent="0">
              <a:buNone/>
              <a:defRPr sz="1575" b="1"/>
            </a:lvl7pPr>
            <a:lvl8pPr marL="3149834" indent="0">
              <a:buNone/>
              <a:defRPr sz="1575" b="1"/>
            </a:lvl8pPr>
            <a:lvl9pPr marL="3599810" indent="0">
              <a:buNone/>
              <a:defRPr sz="1575" b="1"/>
            </a:lvl9pPr>
          </a:lstStyle>
          <a:p>
            <a:pPr lvl="0"/>
            <a:r>
              <a:rPr lang="en-US"/>
              <a:t>Click to edit Master text styles</a:t>
            </a:r>
          </a:p>
        </p:txBody>
      </p:sp>
      <p:sp>
        <p:nvSpPr>
          <p:cNvPr id="6" name="Content Placeholder 5"/>
          <p:cNvSpPr>
            <a:spLocks noGrp="1"/>
          </p:cNvSpPr>
          <p:nvPr>
            <p:ph sz="quarter" idx="4"/>
          </p:nvPr>
        </p:nvSpPr>
        <p:spPr>
          <a:xfrm>
            <a:off x="4691009" y="4783966"/>
            <a:ext cx="3746058" cy="5599959"/>
          </a:xfrm>
        </p:spPr>
        <p:txBody>
          <a:bodyPr/>
          <a:lstStyle>
            <a:lvl1pPr>
              <a:defRPr sz="2067"/>
            </a:lvl1pPr>
            <a:lvl2pPr>
              <a:defRPr sz="1772"/>
            </a:lvl2pPr>
            <a:lvl3pPr>
              <a:defRPr sz="1575"/>
            </a:lvl3pPr>
            <a:lvl4pPr>
              <a:defRPr sz="1378"/>
            </a:lvl4pPr>
            <a:lvl5pPr>
              <a:defRPr sz="1378"/>
            </a:lvl5pPr>
            <a:lvl6pPr>
              <a:defRPr sz="1378"/>
            </a:lvl6pPr>
            <a:lvl7pPr>
              <a:defRPr sz="1378"/>
            </a:lvl7pPr>
            <a:lvl8pPr>
              <a:defRPr sz="1378"/>
            </a:lvl8pPr>
            <a:lvl9pPr>
              <a:defRPr sz="137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4AF9537-7404-48CF-AEC1-F11115EF504C}" type="datetimeFigureOut">
              <a:rPr lang="en-GB" smtClean="0"/>
              <a:t>15/07/2026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F3A69FD-AE63-41B1-9E2A-20B86A3385F0}" type="slidenum">
              <a:rPr lang="en-GB" smtClean="0"/>
              <a:t>‹#›</a:t>
            </a:fld>
            <a:endParaRPr lang="en-GB"/>
          </a:p>
        </p:txBody>
      </p:sp>
    </p:spTree>
    <p:extLst>
      <p:ext uri="{BB962C8B-B14F-4D97-AF65-F5344CB8AC3E}">
        <p14:creationId xmlns:p14="http://schemas.microsoft.com/office/powerpoint/2010/main" val="1941697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4AF9537-7404-48CF-AEC1-F11115EF504C}" type="datetimeFigureOut">
              <a:rPr lang="en-GB" smtClean="0"/>
              <a:t>15/07/2026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F3A69FD-AE63-41B1-9E2A-20B86A3385F0}" type="slidenum">
              <a:rPr lang="en-GB" smtClean="0"/>
              <a:t>‹#›</a:t>
            </a:fld>
            <a:endParaRPr lang="en-GB"/>
          </a:p>
        </p:txBody>
      </p:sp>
    </p:spTree>
    <p:extLst>
      <p:ext uri="{BB962C8B-B14F-4D97-AF65-F5344CB8AC3E}">
        <p14:creationId xmlns:p14="http://schemas.microsoft.com/office/powerpoint/2010/main" val="2183545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AF9537-7404-48CF-AEC1-F11115EF504C}" type="datetimeFigureOut">
              <a:rPr lang="en-GB" smtClean="0"/>
              <a:t>15/07/2026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F3A69FD-AE63-41B1-9E2A-20B86A3385F0}" type="slidenum">
              <a:rPr lang="en-GB" smtClean="0"/>
              <a:t>‹#›</a:t>
            </a:fld>
            <a:endParaRPr lang="en-GB"/>
          </a:p>
        </p:txBody>
      </p:sp>
    </p:spTree>
    <p:extLst>
      <p:ext uri="{BB962C8B-B14F-4D97-AF65-F5344CB8AC3E}">
        <p14:creationId xmlns:p14="http://schemas.microsoft.com/office/powerpoint/2010/main" val="18885523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5624711" y="0"/>
            <a:ext cx="3374827" cy="1199991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6098164" y="948868"/>
            <a:ext cx="2497372" cy="3359976"/>
          </a:xfrm>
        </p:spPr>
        <p:txBody>
          <a:bodyPr anchor="b">
            <a:noAutofit/>
          </a:bodyPr>
          <a:lstStyle>
            <a:lvl1pPr>
              <a:lnSpc>
                <a:spcPct val="85000"/>
              </a:lnSpc>
              <a:defRPr sz="3543">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62471" y="1333324"/>
            <a:ext cx="4499769" cy="7999942"/>
          </a:xfrm>
        </p:spPr>
        <p:txBody>
          <a:bodyPr/>
          <a:lstStyle>
            <a:lvl1pPr>
              <a:defRPr sz="2165"/>
            </a:lvl1pPr>
            <a:lvl2pPr>
              <a:defRPr sz="1870"/>
            </a:lvl2pPr>
            <a:lvl3pPr>
              <a:defRPr sz="1673"/>
            </a:lvl3pPr>
            <a:lvl4pPr>
              <a:defRPr sz="1476"/>
            </a:lvl4pPr>
            <a:lvl5pPr>
              <a:defRPr sz="1378"/>
            </a:lvl5pPr>
            <a:lvl6pPr>
              <a:defRPr sz="1378"/>
            </a:lvl6pPr>
            <a:lvl7pPr>
              <a:defRPr sz="1378"/>
            </a:lvl7pPr>
            <a:lvl8pPr>
              <a:defRPr sz="1378"/>
            </a:lvl8pPr>
            <a:lvl9pPr>
              <a:defRPr sz="137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108926" y="4395092"/>
            <a:ext cx="2508621" cy="5471504"/>
          </a:xfrm>
        </p:spPr>
        <p:txBody>
          <a:bodyPr>
            <a:normAutofit/>
          </a:bodyPr>
          <a:lstStyle>
            <a:lvl1pPr marL="0" marR="0" indent="0" algn="l" defTabSz="899952" rtl="0" eaLnBrk="1" fontAlgn="auto" latinLnBrk="0" hangingPunct="1">
              <a:lnSpc>
                <a:spcPct val="100000"/>
              </a:lnSpc>
              <a:spcBef>
                <a:spcPts val="1181"/>
              </a:spcBef>
              <a:spcAft>
                <a:spcPts val="0"/>
              </a:spcAft>
              <a:buClrTx/>
              <a:buSzTx/>
              <a:buFontTx/>
              <a:buNone/>
              <a:tabLst/>
              <a:defRPr sz="1476">
                <a:solidFill>
                  <a:srgbClr val="404040"/>
                </a:solidFill>
              </a:defRPr>
            </a:lvl1pPr>
            <a:lvl2pPr marL="449976" indent="0">
              <a:buNone/>
              <a:defRPr sz="1181"/>
            </a:lvl2pPr>
            <a:lvl3pPr marL="899952" indent="0">
              <a:buNone/>
              <a:defRPr sz="984"/>
            </a:lvl3pPr>
            <a:lvl4pPr marL="1349929" indent="0">
              <a:buNone/>
              <a:defRPr sz="886"/>
            </a:lvl4pPr>
            <a:lvl5pPr marL="1799905" indent="0">
              <a:buNone/>
              <a:defRPr sz="886"/>
            </a:lvl5pPr>
            <a:lvl6pPr marL="2249881" indent="0">
              <a:buNone/>
              <a:defRPr sz="886"/>
            </a:lvl6pPr>
            <a:lvl7pPr marL="2699857" indent="0">
              <a:buNone/>
              <a:defRPr sz="886"/>
            </a:lvl7pPr>
            <a:lvl8pPr marL="3149834" indent="0">
              <a:buNone/>
              <a:defRPr sz="886"/>
            </a:lvl8pPr>
            <a:lvl9pPr marL="3599810" indent="0">
              <a:buNone/>
              <a:defRPr sz="886"/>
            </a:lvl9pPr>
          </a:lstStyle>
          <a:p>
            <a:pPr marL="0" marR="0" lvl="0" indent="0" algn="l" defTabSz="899952" rtl="0" eaLnBrk="1" fontAlgn="auto" latinLnBrk="0" hangingPunct="1">
              <a:lnSpc>
                <a:spcPct val="100000"/>
              </a:lnSpc>
              <a:spcBef>
                <a:spcPts val="1378"/>
              </a:spcBef>
              <a:spcAft>
                <a:spcPts val="0"/>
              </a:spcAft>
              <a:buClrTx/>
              <a:buSzTx/>
              <a:buFontTx/>
              <a:buNone/>
              <a:tabLst/>
              <a:defRPr/>
            </a:pPr>
            <a:r>
              <a:rPr lang="en-US"/>
              <a:t>Click to edit Master text styles</a:t>
            </a:r>
          </a:p>
        </p:txBody>
      </p:sp>
      <p:sp>
        <p:nvSpPr>
          <p:cNvPr id="5" name="Date Placeholder 4"/>
          <p:cNvSpPr>
            <a:spLocks noGrp="1"/>
          </p:cNvSpPr>
          <p:nvPr>
            <p:ph type="dt" sz="half" idx="10"/>
          </p:nvPr>
        </p:nvSpPr>
        <p:spPr/>
        <p:txBody>
          <a:bodyPr/>
          <a:lstStyle/>
          <a:p>
            <a:fld id="{F4AF9537-7404-48CF-AEC1-F11115EF504C}" type="datetimeFigureOut">
              <a:rPr lang="en-GB" smtClean="0"/>
              <a:t>15/07/2026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2F3A69FD-AE63-41B1-9E2A-20B86A3385F0}" type="slidenum">
              <a:rPr lang="en-GB" smtClean="0"/>
              <a:t>‹#›</a:t>
            </a:fld>
            <a:endParaRPr lang="en-GB"/>
          </a:p>
        </p:txBody>
      </p:sp>
    </p:spTree>
    <p:extLst>
      <p:ext uri="{BB962C8B-B14F-4D97-AF65-F5344CB8AC3E}">
        <p14:creationId xmlns:p14="http://schemas.microsoft.com/office/powerpoint/2010/main" val="31165861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79226" y="9481416"/>
            <a:ext cx="7957841" cy="1073103"/>
          </a:xfrm>
        </p:spPr>
        <p:txBody>
          <a:bodyPr anchor="b">
            <a:normAutofit/>
          </a:bodyPr>
          <a:lstStyle>
            <a:lvl1pPr>
              <a:lnSpc>
                <a:spcPct val="85000"/>
              </a:lnSpc>
              <a:defRPr sz="2756"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999538" cy="9327932"/>
          </a:xfrm>
          <a:solidFill>
            <a:schemeClr val="accent1">
              <a:lumMod val="40000"/>
              <a:lumOff val="60000"/>
            </a:schemeClr>
          </a:solidFill>
        </p:spPr>
        <p:txBody>
          <a:bodyPr anchor="t"/>
          <a:lstStyle>
            <a:lvl1pPr marL="0" indent="0" algn="ctr">
              <a:spcBef>
                <a:spcPts val="787"/>
              </a:spcBef>
              <a:buNone/>
              <a:defRPr sz="3149">
                <a:solidFill>
                  <a:srgbClr val="4D4D4D"/>
                </a:solidFill>
              </a:defRPr>
            </a:lvl1pPr>
            <a:lvl2pPr marL="449976" indent="0">
              <a:buNone/>
              <a:defRPr sz="2756"/>
            </a:lvl2pPr>
            <a:lvl3pPr marL="899952" indent="0">
              <a:buNone/>
              <a:defRPr sz="2362"/>
            </a:lvl3pPr>
            <a:lvl4pPr marL="1349929" indent="0">
              <a:buNone/>
              <a:defRPr sz="1968"/>
            </a:lvl4pPr>
            <a:lvl5pPr marL="1799905" indent="0">
              <a:buNone/>
              <a:defRPr sz="1968"/>
            </a:lvl5pPr>
            <a:lvl6pPr marL="2249881" indent="0">
              <a:buNone/>
              <a:defRPr sz="1968"/>
            </a:lvl6pPr>
            <a:lvl7pPr marL="2699857" indent="0">
              <a:buNone/>
              <a:defRPr sz="1968"/>
            </a:lvl7pPr>
            <a:lvl8pPr marL="3149834" indent="0">
              <a:buNone/>
              <a:defRPr sz="1968"/>
            </a:lvl8pPr>
            <a:lvl9pPr marL="3599810" indent="0">
              <a:buNone/>
              <a:defRPr sz="1968"/>
            </a:lvl9pPr>
          </a:lstStyle>
          <a:p>
            <a:r>
              <a:rPr lang="en-US"/>
              <a:t>Click icon to add picture</a:t>
            </a:r>
            <a:endParaRPr lang="en-US" dirty="0"/>
          </a:p>
        </p:txBody>
      </p:sp>
      <p:sp>
        <p:nvSpPr>
          <p:cNvPr id="4" name="Text Placeholder 3"/>
          <p:cNvSpPr>
            <a:spLocks noGrp="1"/>
          </p:cNvSpPr>
          <p:nvPr>
            <p:ph type="body" sz="half" idx="2"/>
          </p:nvPr>
        </p:nvSpPr>
        <p:spPr>
          <a:xfrm>
            <a:off x="499474" y="10340668"/>
            <a:ext cx="6812650" cy="933327"/>
          </a:xfrm>
        </p:spPr>
        <p:txBody>
          <a:bodyPr>
            <a:normAutofit/>
          </a:bodyPr>
          <a:lstStyle>
            <a:lvl1pPr marL="0" indent="0">
              <a:lnSpc>
                <a:spcPct val="90000"/>
              </a:lnSpc>
              <a:spcBef>
                <a:spcPts val="1181"/>
              </a:spcBef>
              <a:buNone/>
              <a:defRPr sz="1378">
                <a:solidFill>
                  <a:srgbClr val="262626"/>
                </a:solidFill>
              </a:defRPr>
            </a:lvl1pPr>
            <a:lvl2pPr marL="449976" indent="0">
              <a:buNone/>
              <a:defRPr sz="1181"/>
            </a:lvl2pPr>
            <a:lvl3pPr marL="899952" indent="0">
              <a:buNone/>
              <a:defRPr sz="984"/>
            </a:lvl3pPr>
            <a:lvl4pPr marL="1349929" indent="0">
              <a:buNone/>
              <a:defRPr sz="886"/>
            </a:lvl4pPr>
            <a:lvl5pPr marL="1799905" indent="0">
              <a:buNone/>
              <a:defRPr sz="886"/>
            </a:lvl5pPr>
            <a:lvl6pPr marL="2249881" indent="0">
              <a:buNone/>
              <a:defRPr sz="886"/>
            </a:lvl6pPr>
            <a:lvl7pPr marL="2699857" indent="0">
              <a:buNone/>
              <a:defRPr sz="886"/>
            </a:lvl7pPr>
            <a:lvl8pPr marL="3149834" indent="0">
              <a:buNone/>
              <a:defRPr sz="886"/>
            </a:lvl8pPr>
            <a:lvl9pPr marL="3599810" indent="0">
              <a:buNone/>
              <a:defRPr sz="886"/>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alpha val="75000"/>
                  </a:srgbClr>
                </a:solidFill>
              </a:defRPr>
            </a:lvl1pPr>
          </a:lstStyle>
          <a:p>
            <a:fld id="{F4AF9537-7404-48CF-AEC1-F11115EF504C}" type="datetimeFigureOut">
              <a:rPr lang="en-GB" smtClean="0"/>
              <a:t>15/07/2026</a:t>
            </a:fld>
            <a:endParaRPr lang="en-GB"/>
          </a:p>
        </p:txBody>
      </p:sp>
      <p:sp>
        <p:nvSpPr>
          <p:cNvPr id="6" name="Footer Placeholder 5"/>
          <p:cNvSpPr>
            <a:spLocks noGrp="1"/>
          </p:cNvSpPr>
          <p:nvPr>
            <p:ph type="ftr" sz="quarter" idx="11"/>
          </p:nvPr>
        </p:nvSpPr>
        <p:spPr/>
        <p:txBody>
          <a:bodyPr/>
          <a:lstStyle>
            <a:lvl1pPr>
              <a:defRPr>
                <a:solidFill>
                  <a:srgbClr val="FFFFFF">
                    <a:alpha val="75000"/>
                  </a:srgbClr>
                </a:solidFill>
              </a:defRPr>
            </a:lvl1pPr>
          </a:lstStyle>
          <a:p>
            <a:endParaRPr lang="en-GB"/>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2F3A69FD-AE63-41B1-9E2A-20B86A3385F0}" type="slidenum">
              <a:rPr lang="en-GB" smtClean="0"/>
              <a:t>‹#›</a:t>
            </a:fld>
            <a:endParaRPr lang="en-GB"/>
          </a:p>
        </p:txBody>
      </p:sp>
    </p:spTree>
    <p:extLst>
      <p:ext uri="{BB962C8B-B14F-4D97-AF65-F5344CB8AC3E}">
        <p14:creationId xmlns:p14="http://schemas.microsoft.com/office/powerpoint/2010/main" val="2987295513"/>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4AF9537-7404-48CF-AEC1-F11115EF504C}" type="datetimeFigureOut">
              <a:rPr lang="en-GB" smtClean="0"/>
              <a:t>15/07/2026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3A69FD-AE63-41B1-9E2A-20B86A3385F0}" type="slidenum">
              <a:rPr lang="en-GB" smtClean="0"/>
              <a:t>‹#›</a:t>
            </a:fld>
            <a:endParaRPr lang="en-GB"/>
          </a:p>
        </p:txBody>
      </p:sp>
    </p:spTree>
    <p:extLst>
      <p:ext uri="{BB962C8B-B14F-4D97-AF65-F5344CB8AC3E}">
        <p14:creationId xmlns:p14="http://schemas.microsoft.com/office/powerpoint/2010/main" val="15428369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54357" y="1216658"/>
            <a:ext cx="1940525" cy="839993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69503" y="1249994"/>
            <a:ext cx="5709082" cy="944993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4AF9537-7404-48CF-AEC1-F11115EF504C}" type="datetimeFigureOut">
              <a:rPr lang="en-GB" smtClean="0"/>
              <a:t>15/07/2026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3A69FD-AE63-41B1-9E2A-20B86A3385F0}" type="slidenum">
              <a:rPr lang="en-GB" smtClean="0"/>
              <a:t>‹#›</a:t>
            </a:fld>
            <a:endParaRPr lang="en-GB"/>
          </a:p>
        </p:txBody>
      </p:sp>
    </p:spTree>
    <p:extLst>
      <p:ext uri="{BB962C8B-B14F-4D97-AF65-F5344CB8AC3E}">
        <p14:creationId xmlns:p14="http://schemas.microsoft.com/office/powerpoint/2010/main" val="41915073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5132" y="874067"/>
            <a:ext cx="7951935" cy="29014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99193" y="3487977"/>
            <a:ext cx="7937874" cy="658995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06224" y="11220298"/>
            <a:ext cx="3037344" cy="399997"/>
          </a:xfrm>
          <a:prstGeom prst="rect">
            <a:avLst/>
          </a:prstGeom>
        </p:spPr>
        <p:txBody>
          <a:bodyPr vert="horz" lIns="91440" tIns="45720" rIns="91440" bIns="45720" rtlCol="0" anchor="ctr"/>
          <a:lstStyle>
            <a:lvl1pPr algn="l">
              <a:defRPr sz="935">
                <a:solidFill>
                  <a:schemeClr val="tx1">
                    <a:alpha val="75000"/>
                  </a:schemeClr>
                </a:solidFill>
              </a:defRPr>
            </a:lvl1pPr>
          </a:lstStyle>
          <a:p>
            <a:fld id="{F4AF9537-7404-48CF-AEC1-F11115EF504C}" type="datetimeFigureOut">
              <a:rPr lang="en-GB" smtClean="0"/>
              <a:t>15/07/2026</a:t>
            </a:fld>
            <a:endParaRPr lang="en-GB"/>
          </a:p>
        </p:txBody>
      </p:sp>
      <p:sp>
        <p:nvSpPr>
          <p:cNvPr id="5" name="Footer Placeholder 4"/>
          <p:cNvSpPr>
            <a:spLocks noGrp="1"/>
          </p:cNvSpPr>
          <p:nvPr>
            <p:ph type="ftr" sz="quarter" idx="3"/>
          </p:nvPr>
        </p:nvSpPr>
        <p:spPr>
          <a:xfrm>
            <a:off x="506224" y="11469203"/>
            <a:ext cx="3712309" cy="399997"/>
          </a:xfrm>
          <a:prstGeom prst="rect">
            <a:avLst/>
          </a:prstGeom>
        </p:spPr>
        <p:txBody>
          <a:bodyPr vert="horz" lIns="91440" tIns="45720" rIns="91440" bIns="45720" rtlCol="0" anchor="ctr"/>
          <a:lstStyle>
            <a:lvl1pPr algn="l">
              <a:defRPr sz="935" cap="all" baseline="0">
                <a:solidFill>
                  <a:schemeClr val="tx1">
                    <a:alpha val="75000"/>
                  </a:schemeClr>
                </a:solidFill>
              </a:defRPr>
            </a:lvl1pPr>
          </a:lstStyle>
          <a:p>
            <a:endParaRPr lang="en-GB"/>
          </a:p>
        </p:txBody>
      </p:sp>
      <p:sp>
        <p:nvSpPr>
          <p:cNvPr id="6" name="Slide Number Placeholder 5"/>
          <p:cNvSpPr>
            <a:spLocks noGrp="1"/>
          </p:cNvSpPr>
          <p:nvPr>
            <p:ph type="sldNum" sz="quarter" idx="4"/>
          </p:nvPr>
        </p:nvSpPr>
        <p:spPr>
          <a:xfrm>
            <a:off x="6437852" y="10200711"/>
            <a:ext cx="2159889" cy="2444495"/>
          </a:xfrm>
          <a:prstGeom prst="rect">
            <a:avLst/>
          </a:prstGeom>
        </p:spPr>
        <p:txBody>
          <a:bodyPr vert="horz" lIns="91440" tIns="45720" rIns="91440" bIns="45720" rtlCol="0" anchor="b"/>
          <a:lstStyle>
            <a:lvl1pPr algn="r">
              <a:defRPr sz="8858" b="0">
                <a:ln>
                  <a:noFill/>
                </a:ln>
                <a:solidFill>
                  <a:schemeClr val="accent1">
                    <a:alpha val="20000"/>
                  </a:schemeClr>
                </a:solidFill>
                <a:latin typeface="+mj-lt"/>
              </a:defRPr>
            </a:lvl1pPr>
          </a:lstStyle>
          <a:p>
            <a:fld id="{2F3A69FD-AE63-41B1-9E2A-20B86A3385F0}" type="slidenum">
              <a:rPr lang="en-GB" smtClean="0"/>
              <a:t>‹#›</a:t>
            </a:fld>
            <a:endParaRPr lang="en-GB"/>
          </a:p>
        </p:txBody>
      </p:sp>
    </p:spTree>
    <p:extLst>
      <p:ext uri="{BB962C8B-B14F-4D97-AF65-F5344CB8AC3E}">
        <p14:creationId xmlns:p14="http://schemas.microsoft.com/office/powerpoint/2010/main" val="3509000427"/>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defTabSz="899952" rtl="0" eaLnBrk="1" latinLnBrk="0" hangingPunct="1">
        <a:lnSpc>
          <a:spcPct val="90000"/>
        </a:lnSpc>
        <a:spcBef>
          <a:spcPct val="0"/>
        </a:spcBef>
        <a:buNone/>
        <a:defRPr sz="4724" kern="1200" spc="-118" baseline="0">
          <a:solidFill>
            <a:schemeClr val="accent1"/>
          </a:solidFill>
          <a:latin typeface="+mj-lt"/>
          <a:ea typeface="+mj-ea"/>
          <a:cs typeface="+mj-cs"/>
        </a:defRPr>
      </a:lvl1pPr>
    </p:titleStyle>
    <p:bodyStyle>
      <a:lvl1pPr marL="89995" indent="-89995" algn="l" defTabSz="899952" rtl="0" eaLnBrk="1" latinLnBrk="0" hangingPunct="1">
        <a:lnSpc>
          <a:spcPct val="85000"/>
        </a:lnSpc>
        <a:spcBef>
          <a:spcPts val="1279"/>
        </a:spcBef>
        <a:buFont typeface="Arial" pitchFamily="34" charset="0"/>
        <a:buChar char=" "/>
        <a:defRPr sz="2362" kern="1200">
          <a:solidFill>
            <a:schemeClr val="tx1">
              <a:lumMod val="85000"/>
              <a:lumOff val="15000"/>
            </a:schemeClr>
          </a:solidFill>
          <a:latin typeface="+mn-lt"/>
          <a:ea typeface="+mn-ea"/>
          <a:cs typeface="+mn-cs"/>
        </a:defRPr>
      </a:lvl1pPr>
      <a:lvl2pPr marL="269986" indent="-337482" algn="l" defTabSz="899952" rtl="0" eaLnBrk="1" latinLnBrk="0" hangingPunct="1">
        <a:lnSpc>
          <a:spcPct val="85000"/>
        </a:lnSpc>
        <a:spcBef>
          <a:spcPts val="591"/>
        </a:spcBef>
        <a:buFont typeface="Arial" pitchFamily="34" charset="0"/>
        <a:buChar char=" "/>
        <a:defRPr sz="2362" kern="1200">
          <a:solidFill>
            <a:schemeClr val="tx1">
              <a:lumMod val="85000"/>
              <a:lumOff val="15000"/>
            </a:schemeClr>
          </a:solidFill>
          <a:latin typeface="+mn-lt"/>
          <a:ea typeface="+mn-ea"/>
          <a:cs typeface="+mn-cs"/>
        </a:defRPr>
      </a:lvl2pPr>
      <a:lvl3pPr marL="539971" indent="-539971" algn="l" defTabSz="899952" rtl="0" eaLnBrk="1" latinLnBrk="0" hangingPunct="1">
        <a:lnSpc>
          <a:spcPct val="85000"/>
        </a:lnSpc>
        <a:spcBef>
          <a:spcPts val="591"/>
        </a:spcBef>
        <a:buFont typeface="Arial" pitchFamily="34" charset="0"/>
        <a:buChar char=" "/>
        <a:defRPr sz="1968" i="1" kern="1200">
          <a:solidFill>
            <a:schemeClr val="tx1">
              <a:lumMod val="85000"/>
              <a:lumOff val="15000"/>
            </a:schemeClr>
          </a:solidFill>
          <a:latin typeface="+mn-lt"/>
          <a:ea typeface="+mn-ea"/>
          <a:cs typeface="+mn-cs"/>
        </a:defRPr>
      </a:lvl3pPr>
      <a:lvl4pPr marL="809957" indent="-809957" algn="l" defTabSz="899952" rtl="0" eaLnBrk="1" latinLnBrk="0" hangingPunct="1">
        <a:lnSpc>
          <a:spcPct val="85000"/>
        </a:lnSpc>
        <a:spcBef>
          <a:spcPts val="591"/>
        </a:spcBef>
        <a:buFont typeface="Arial" pitchFamily="34" charset="0"/>
        <a:buChar char=" "/>
        <a:defRPr sz="1772" kern="1200">
          <a:solidFill>
            <a:schemeClr val="tx1">
              <a:lumMod val="85000"/>
              <a:lumOff val="15000"/>
            </a:schemeClr>
          </a:solidFill>
          <a:latin typeface="+mn-lt"/>
          <a:ea typeface="+mn-ea"/>
          <a:cs typeface="+mn-cs"/>
        </a:defRPr>
      </a:lvl4pPr>
      <a:lvl5pPr marL="1079943" indent="-1079943" algn="l" defTabSz="899952" rtl="0" eaLnBrk="1" latinLnBrk="0" hangingPunct="1">
        <a:lnSpc>
          <a:spcPct val="85000"/>
        </a:lnSpc>
        <a:spcBef>
          <a:spcPts val="591"/>
        </a:spcBef>
        <a:buFont typeface="Arial" pitchFamily="34" charset="0"/>
        <a:buChar char=" "/>
        <a:defRPr sz="1772" kern="1200">
          <a:solidFill>
            <a:schemeClr val="tx1">
              <a:lumMod val="85000"/>
              <a:lumOff val="15000"/>
            </a:schemeClr>
          </a:solidFill>
          <a:latin typeface="+mn-lt"/>
          <a:ea typeface="+mn-ea"/>
          <a:cs typeface="+mn-cs"/>
        </a:defRPr>
      </a:lvl5pPr>
      <a:lvl6pPr marL="1181040" indent="-224988" algn="l" defTabSz="899952" rtl="0" eaLnBrk="1" latinLnBrk="0" hangingPunct="1">
        <a:lnSpc>
          <a:spcPct val="85000"/>
        </a:lnSpc>
        <a:spcBef>
          <a:spcPts val="591"/>
        </a:spcBef>
        <a:buFont typeface="Arial" pitchFamily="34" charset="0"/>
        <a:buChar char=" "/>
        <a:defRPr sz="1772" kern="1200">
          <a:solidFill>
            <a:schemeClr val="tx1">
              <a:lumMod val="85000"/>
              <a:lumOff val="15000"/>
            </a:schemeClr>
          </a:solidFill>
          <a:latin typeface="+mn-lt"/>
          <a:ea typeface="+mn-ea"/>
          <a:cs typeface="+mn-cs"/>
        </a:defRPr>
      </a:lvl6pPr>
      <a:lvl7pPr marL="1377880" indent="-224988" algn="l" defTabSz="899952" rtl="0" eaLnBrk="1" latinLnBrk="0" hangingPunct="1">
        <a:lnSpc>
          <a:spcPct val="85000"/>
        </a:lnSpc>
        <a:spcBef>
          <a:spcPts val="591"/>
        </a:spcBef>
        <a:buFont typeface="Arial" pitchFamily="34" charset="0"/>
        <a:buChar char=" "/>
        <a:defRPr sz="1772" kern="1200">
          <a:solidFill>
            <a:schemeClr val="tx1">
              <a:lumMod val="85000"/>
              <a:lumOff val="15000"/>
            </a:schemeClr>
          </a:solidFill>
          <a:latin typeface="+mn-lt"/>
          <a:ea typeface="+mn-ea"/>
          <a:cs typeface="+mn-cs"/>
        </a:defRPr>
      </a:lvl7pPr>
      <a:lvl8pPr marL="1574720" indent="-224988" algn="l" defTabSz="899952" rtl="0" eaLnBrk="1" latinLnBrk="0" hangingPunct="1">
        <a:lnSpc>
          <a:spcPct val="85000"/>
        </a:lnSpc>
        <a:spcBef>
          <a:spcPts val="591"/>
        </a:spcBef>
        <a:buFont typeface="Arial" pitchFamily="34" charset="0"/>
        <a:buChar char=" "/>
        <a:defRPr sz="1772" kern="1200">
          <a:solidFill>
            <a:schemeClr val="tx1">
              <a:lumMod val="85000"/>
              <a:lumOff val="15000"/>
            </a:schemeClr>
          </a:solidFill>
          <a:latin typeface="+mn-lt"/>
          <a:ea typeface="+mn-ea"/>
          <a:cs typeface="+mn-cs"/>
        </a:defRPr>
      </a:lvl8pPr>
      <a:lvl9pPr marL="1771560" indent="-224988" algn="l" defTabSz="899952" rtl="0" eaLnBrk="1" latinLnBrk="0" hangingPunct="1">
        <a:lnSpc>
          <a:spcPct val="85000"/>
        </a:lnSpc>
        <a:spcBef>
          <a:spcPts val="591"/>
        </a:spcBef>
        <a:buFont typeface="Arial" pitchFamily="34" charset="0"/>
        <a:buChar char=" "/>
        <a:defRPr sz="1772" kern="1200">
          <a:solidFill>
            <a:schemeClr val="tx1">
              <a:lumMod val="85000"/>
              <a:lumOff val="15000"/>
            </a:schemeClr>
          </a:solidFill>
          <a:latin typeface="+mn-lt"/>
          <a:ea typeface="+mn-ea"/>
          <a:cs typeface="+mn-cs"/>
        </a:defRPr>
      </a:lvl9pPr>
    </p:bodyStyle>
    <p:otherStyle>
      <a:defPPr>
        <a:defRPr lang="en-US"/>
      </a:defPPr>
      <a:lvl1pPr marL="0" algn="l" defTabSz="899952" rtl="0" eaLnBrk="1" latinLnBrk="0" hangingPunct="1">
        <a:defRPr sz="1772" kern="1200">
          <a:solidFill>
            <a:schemeClr val="tx1"/>
          </a:solidFill>
          <a:latin typeface="+mn-lt"/>
          <a:ea typeface="+mn-ea"/>
          <a:cs typeface="+mn-cs"/>
        </a:defRPr>
      </a:lvl1pPr>
      <a:lvl2pPr marL="449976" algn="l" defTabSz="899952" rtl="0" eaLnBrk="1" latinLnBrk="0" hangingPunct="1">
        <a:defRPr sz="1772" kern="1200">
          <a:solidFill>
            <a:schemeClr val="tx1"/>
          </a:solidFill>
          <a:latin typeface="+mn-lt"/>
          <a:ea typeface="+mn-ea"/>
          <a:cs typeface="+mn-cs"/>
        </a:defRPr>
      </a:lvl2pPr>
      <a:lvl3pPr marL="899952" algn="l" defTabSz="899952" rtl="0" eaLnBrk="1" latinLnBrk="0" hangingPunct="1">
        <a:defRPr sz="1772" kern="1200">
          <a:solidFill>
            <a:schemeClr val="tx1"/>
          </a:solidFill>
          <a:latin typeface="+mn-lt"/>
          <a:ea typeface="+mn-ea"/>
          <a:cs typeface="+mn-cs"/>
        </a:defRPr>
      </a:lvl3pPr>
      <a:lvl4pPr marL="1349929" algn="l" defTabSz="899952" rtl="0" eaLnBrk="1" latinLnBrk="0" hangingPunct="1">
        <a:defRPr sz="1772" kern="1200">
          <a:solidFill>
            <a:schemeClr val="tx1"/>
          </a:solidFill>
          <a:latin typeface="+mn-lt"/>
          <a:ea typeface="+mn-ea"/>
          <a:cs typeface="+mn-cs"/>
        </a:defRPr>
      </a:lvl4pPr>
      <a:lvl5pPr marL="1799905" algn="l" defTabSz="899952" rtl="0" eaLnBrk="1" latinLnBrk="0" hangingPunct="1">
        <a:defRPr sz="1772" kern="1200">
          <a:solidFill>
            <a:schemeClr val="tx1"/>
          </a:solidFill>
          <a:latin typeface="+mn-lt"/>
          <a:ea typeface="+mn-ea"/>
          <a:cs typeface="+mn-cs"/>
        </a:defRPr>
      </a:lvl5pPr>
      <a:lvl6pPr marL="2249881" algn="l" defTabSz="899952" rtl="0" eaLnBrk="1" latinLnBrk="0" hangingPunct="1">
        <a:defRPr sz="1772" kern="1200">
          <a:solidFill>
            <a:schemeClr val="tx1"/>
          </a:solidFill>
          <a:latin typeface="+mn-lt"/>
          <a:ea typeface="+mn-ea"/>
          <a:cs typeface="+mn-cs"/>
        </a:defRPr>
      </a:lvl6pPr>
      <a:lvl7pPr marL="2699857" algn="l" defTabSz="899952" rtl="0" eaLnBrk="1" latinLnBrk="0" hangingPunct="1">
        <a:defRPr sz="1772" kern="1200">
          <a:solidFill>
            <a:schemeClr val="tx1"/>
          </a:solidFill>
          <a:latin typeface="+mn-lt"/>
          <a:ea typeface="+mn-ea"/>
          <a:cs typeface="+mn-cs"/>
        </a:defRPr>
      </a:lvl7pPr>
      <a:lvl8pPr marL="3149834" algn="l" defTabSz="899952" rtl="0" eaLnBrk="1" latinLnBrk="0" hangingPunct="1">
        <a:defRPr sz="1772" kern="1200">
          <a:solidFill>
            <a:schemeClr val="tx1"/>
          </a:solidFill>
          <a:latin typeface="+mn-lt"/>
          <a:ea typeface="+mn-ea"/>
          <a:cs typeface="+mn-cs"/>
        </a:defRPr>
      </a:lvl8pPr>
      <a:lvl9pPr marL="3599810" algn="l" defTabSz="899952" rtl="0" eaLnBrk="1" latinLnBrk="0" hangingPunct="1">
        <a:defRPr sz="1772"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lumMod val="50000"/>
          </a:schemeClr>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340FE44-DA4C-4FB2-90B2-B7FDAB33D60A}"/>
              </a:ext>
            </a:extLst>
          </p:cNvPr>
          <p:cNvSpPr txBox="1"/>
          <p:nvPr/>
        </p:nvSpPr>
        <p:spPr>
          <a:xfrm>
            <a:off x="263694" y="172394"/>
            <a:ext cx="6116411" cy="1446550"/>
          </a:xfrm>
          <a:prstGeom prst="rect">
            <a:avLst/>
          </a:prstGeom>
          <a:noFill/>
        </p:spPr>
        <p:txBody>
          <a:bodyPr wrap="square" lIns="91440" tIns="45720" rIns="91440" bIns="45720" rtlCol="0" anchor="t">
            <a:spAutoFit/>
          </a:bodyPr>
          <a:lstStyle/>
          <a:p>
            <a:r>
              <a:rPr lang="en-GB" dirty="0">
                <a:solidFill>
                  <a:schemeClr val="bg1"/>
                </a:solidFill>
                <a:latin typeface="Franklin Gothic Book" panose="020B0503020102020204" pitchFamily="34" charset="0"/>
              </a:rPr>
              <a:t>Bath and Wells Multi Academy Trust</a:t>
            </a:r>
          </a:p>
          <a:p>
            <a:r>
              <a:rPr lang="en-GB" dirty="0">
                <a:solidFill>
                  <a:schemeClr val="bg1"/>
                </a:solidFill>
                <a:latin typeface="Franklin Gothic Book" panose="020B0503020102020204" pitchFamily="34" charset="0"/>
              </a:rPr>
              <a:t>All Saints Church School</a:t>
            </a:r>
          </a:p>
          <a:p>
            <a:r>
              <a:rPr lang="en-GB" sz="2600" dirty="0">
                <a:solidFill>
                  <a:schemeClr val="bg1"/>
                </a:solidFill>
                <a:latin typeface="Franklin Gothic Demi"/>
              </a:rPr>
              <a:t>School Development Plan </a:t>
            </a:r>
            <a:r>
              <a:rPr lang="en-GB" sz="2600">
                <a:solidFill>
                  <a:schemeClr val="bg1"/>
                </a:solidFill>
                <a:latin typeface="Franklin Gothic Demi"/>
              </a:rPr>
              <a:t>Priorities 2025 - 2026</a:t>
            </a:r>
            <a:endParaRPr lang="en-GB" sz="2600" dirty="0">
              <a:solidFill>
                <a:schemeClr val="bg1"/>
              </a:solidFill>
              <a:latin typeface="Franklin Gothic Book" panose="020B0503020102020204" pitchFamily="34" charset="0"/>
            </a:endParaRPr>
          </a:p>
        </p:txBody>
      </p:sp>
      <p:sp>
        <p:nvSpPr>
          <p:cNvPr id="9" name="Rectangle 8">
            <a:extLst>
              <a:ext uri="{FF2B5EF4-FFF2-40B4-BE49-F238E27FC236}">
                <a16:creationId xmlns:a16="http://schemas.microsoft.com/office/drawing/2014/main" id="{B73703C5-FC5C-4F82-B576-EEE9A0A6D5C6}"/>
              </a:ext>
            </a:extLst>
          </p:cNvPr>
          <p:cNvSpPr/>
          <p:nvPr/>
        </p:nvSpPr>
        <p:spPr>
          <a:xfrm>
            <a:off x="0" y="1588927"/>
            <a:ext cx="8999538" cy="939896"/>
          </a:xfrm>
          <a:prstGeom prst="rect">
            <a:avLst/>
          </a:prstGeom>
          <a:solidFill>
            <a:srgbClr val="BBC4DE">
              <a:alpha val="4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8731A84E-6ABB-4E36-8EE8-D1FE8180939B}"/>
              </a:ext>
            </a:extLst>
          </p:cNvPr>
          <p:cNvSpPr txBox="1"/>
          <p:nvPr/>
        </p:nvSpPr>
        <p:spPr>
          <a:xfrm>
            <a:off x="249352" y="1584277"/>
            <a:ext cx="6600360" cy="1661993"/>
          </a:xfrm>
          <a:prstGeom prst="rect">
            <a:avLst/>
          </a:prstGeom>
          <a:noFill/>
        </p:spPr>
        <p:txBody>
          <a:bodyPr wrap="square" rtlCol="0">
            <a:spAutoFit/>
          </a:bodyPr>
          <a:lstStyle/>
          <a:p>
            <a:pPr algn="ctr"/>
            <a:r>
              <a:rPr lang="en-GB" sz="2800" b="1" dirty="0"/>
              <a:t>Jesus says, “All things are possible if you believe.” Mark 9:23</a:t>
            </a:r>
            <a:endParaRPr lang="en-GB" sz="2800" dirty="0"/>
          </a:p>
          <a:p>
            <a:pPr algn="ctr"/>
            <a:endParaRPr lang="en-GB" sz="2800" b="1" dirty="0">
              <a:solidFill>
                <a:srgbClr val="FF0000"/>
              </a:solidFill>
            </a:endParaRPr>
          </a:p>
          <a:p>
            <a:endParaRPr lang="en-GB" dirty="0">
              <a:solidFill>
                <a:schemeClr val="bg1"/>
              </a:solidFill>
            </a:endParaRPr>
          </a:p>
        </p:txBody>
      </p:sp>
      <p:pic>
        <p:nvPicPr>
          <p:cNvPr id="6" name="Picture 5" descr="A picture containing electronics, compact disk, vector graphics&#10;&#10;Description automatically generated">
            <a:extLst>
              <a:ext uri="{FF2B5EF4-FFF2-40B4-BE49-F238E27FC236}">
                <a16:creationId xmlns:a16="http://schemas.microsoft.com/office/drawing/2014/main" id="{BAA0F4B0-AFCB-4F25-8D53-6F77380F16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52058" y="-193560"/>
            <a:ext cx="3251880" cy="3251880"/>
          </a:xfrm>
          <a:prstGeom prst="rect">
            <a:avLst/>
          </a:prstGeom>
        </p:spPr>
      </p:pic>
      <p:sp>
        <p:nvSpPr>
          <p:cNvPr id="10" name="Rectangle 9">
            <a:extLst>
              <a:ext uri="{FF2B5EF4-FFF2-40B4-BE49-F238E27FC236}">
                <a16:creationId xmlns:a16="http://schemas.microsoft.com/office/drawing/2014/main" id="{B095B520-B8EB-47B3-AB5E-5D1AFCD83195}"/>
              </a:ext>
            </a:extLst>
          </p:cNvPr>
          <p:cNvSpPr/>
          <p:nvPr/>
        </p:nvSpPr>
        <p:spPr>
          <a:xfrm>
            <a:off x="260578" y="2767896"/>
            <a:ext cx="8434160" cy="3806133"/>
          </a:xfrm>
          <a:prstGeom prst="rect">
            <a:avLst/>
          </a:prstGeom>
          <a:solidFill>
            <a:srgbClr val="BBC4DE">
              <a:alpha val="4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95F8B5DD-431B-4562-B1C6-ECFB72EA9E03}"/>
              </a:ext>
            </a:extLst>
          </p:cNvPr>
          <p:cNvSpPr txBox="1"/>
          <p:nvPr/>
        </p:nvSpPr>
        <p:spPr>
          <a:xfrm>
            <a:off x="293575" y="2818207"/>
            <a:ext cx="8389937" cy="1046440"/>
          </a:xfrm>
          <a:prstGeom prst="rect">
            <a:avLst/>
          </a:prstGeom>
          <a:noFill/>
        </p:spPr>
        <p:txBody>
          <a:bodyPr wrap="square" rtlCol="0">
            <a:spAutoFit/>
          </a:bodyPr>
          <a:lstStyle/>
          <a:p>
            <a:pPr algn="ctr"/>
            <a:r>
              <a:rPr lang="en-GB" sz="2200" dirty="0">
                <a:solidFill>
                  <a:schemeClr val="bg1"/>
                </a:solidFill>
                <a:latin typeface="Franklin Gothic Demi" panose="020B0703020102020204" pitchFamily="34" charset="0"/>
              </a:rPr>
              <a:t>All Saints Church School Values </a:t>
            </a:r>
          </a:p>
          <a:p>
            <a:pPr algn="ctr"/>
            <a:r>
              <a:rPr lang="en-GB" sz="1200" dirty="0">
                <a:solidFill>
                  <a:schemeClr val="bg1"/>
                </a:solidFill>
                <a:latin typeface="Franklin Gothic Book" panose="020B0503020102020204" pitchFamily="34" charset="0"/>
              </a:rPr>
              <a:t>PERSERVERANCE| RESPECT |FRIENDSHIP| LOVE| COMMUNITY | WISDOM</a:t>
            </a:r>
          </a:p>
          <a:p>
            <a:pPr algn="ctr"/>
            <a:endParaRPr lang="en-GB" sz="1200" dirty="0">
              <a:solidFill>
                <a:schemeClr val="bg1"/>
              </a:solidFill>
              <a:latin typeface="Franklin Gothic Book" panose="020B0503020102020204" pitchFamily="34" charset="0"/>
            </a:endParaRPr>
          </a:p>
          <a:p>
            <a:pPr algn="ctr"/>
            <a:r>
              <a:rPr lang="en-GB" sz="1600" b="1" dirty="0">
                <a:solidFill>
                  <a:schemeClr val="bg1"/>
                </a:solidFill>
                <a:latin typeface="Franklin Gothic Book" panose="020B0503020102020204" pitchFamily="34" charset="0"/>
              </a:rPr>
              <a:t>OUR STRATEGIC GOALS</a:t>
            </a:r>
          </a:p>
        </p:txBody>
      </p:sp>
      <p:sp>
        <p:nvSpPr>
          <p:cNvPr id="12" name="Rectangle 11">
            <a:extLst>
              <a:ext uri="{FF2B5EF4-FFF2-40B4-BE49-F238E27FC236}">
                <a16:creationId xmlns:a16="http://schemas.microsoft.com/office/drawing/2014/main" id="{1282F6FC-DCFA-4A68-B41A-214C5D09849B}"/>
              </a:ext>
            </a:extLst>
          </p:cNvPr>
          <p:cNvSpPr/>
          <p:nvPr/>
        </p:nvSpPr>
        <p:spPr>
          <a:xfrm>
            <a:off x="423009" y="3939038"/>
            <a:ext cx="8106908" cy="2451604"/>
          </a:xfrm>
          <a:prstGeom prst="rect">
            <a:avLst/>
          </a:prstGeom>
          <a:solidFill>
            <a:srgbClr val="BBC4D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extBox 12">
            <a:extLst>
              <a:ext uri="{FF2B5EF4-FFF2-40B4-BE49-F238E27FC236}">
                <a16:creationId xmlns:a16="http://schemas.microsoft.com/office/drawing/2014/main" id="{8DCC153C-C824-4D17-8DA1-84CFCCFF413A}"/>
              </a:ext>
            </a:extLst>
          </p:cNvPr>
          <p:cNvSpPr txBox="1"/>
          <p:nvPr/>
        </p:nvSpPr>
        <p:spPr>
          <a:xfrm>
            <a:off x="506071" y="4151994"/>
            <a:ext cx="1753769" cy="3908762"/>
          </a:xfrm>
          <a:prstGeom prst="rect">
            <a:avLst/>
          </a:prstGeom>
          <a:noFill/>
        </p:spPr>
        <p:txBody>
          <a:bodyPr wrap="square" rtlCol="0">
            <a:spAutoFit/>
          </a:bodyPr>
          <a:lstStyle/>
          <a:p>
            <a:pPr algn="ctr"/>
            <a:r>
              <a:rPr lang="en-GB" sz="1400" b="1" dirty="0"/>
              <a:t>Goal 1:  </a:t>
            </a:r>
            <a:r>
              <a:rPr lang="en-GB" sz="1200" dirty="0"/>
              <a:t>Refine the curriculum to ensure clear structure, progression, and knowledge across all subjects, providing consistent high-quality learning that promotes depth of thought and challenge.</a:t>
            </a:r>
            <a:endParaRPr lang="en-GB" sz="1200" dirty="0">
              <a:latin typeface="Arial" panose="020B0604020202020204" pitchFamily="34" charset="0"/>
              <a:ea typeface="Times New Roman" panose="02020603050405020304" pitchFamily="18" charset="0"/>
              <a:cs typeface="Times New Roman" panose="02020603050405020304" pitchFamily="18" charset="0"/>
            </a:endParaRPr>
          </a:p>
          <a:p>
            <a:endParaRPr lang="en-GB" sz="1400" b="1" dirty="0"/>
          </a:p>
          <a:p>
            <a:endParaRPr lang="en-GB" sz="1400" b="1" dirty="0"/>
          </a:p>
          <a:p>
            <a:endParaRPr lang="en-GB" sz="1400" b="1" dirty="0"/>
          </a:p>
          <a:p>
            <a:endParaRPr lang="en-GB" sz="1400" b="1" dirty="0"/>
          </a:p>
          <a:p>
            <a:endParaRPr lang="en-GB" sz="1400" b="1" dirty="0"/>
          </a:p>
          <a:p>
            <a:endParaRPr lang="en-GB" sz="1400" b="1" dirty="0"/>
          </a:p>
          <a:p>
            <a:endParaRPr lang="en-GB" sz="1400" b="1" dirty="0"/>
          </a:p>
          <a:p>
            <a:endParaRPr lang="en-GB" sz="1400" b="1" dirty="0"/>
          </a:p>
          <a:p>
            <a:endParaRPr lang="en-GB" sz="1400" b="1" dirty="0"/>
          </a:p>
        </p:txBody>
      </p:sp>
      <p:cxnSp>
        <p:nvCxnSpPr>
          <p:cNvPr id="16" name="Straight Connector 15">
            <a:extLst>
              <a:ext uri="{FF2B5EF4-FFF2-40B4-BE49-F238E27FC236}">
                <a16:creationId xmlns:a16="http://schemas.microsoft.com/office/drawing/2014/main" id="{507E1218-1CE5-4D58-AAF8-C6596C0C7155}"/>
              </a:ext>
            </a:extLst>
          </p:cNvPr>
          <p:cNvCxnSpPr>
            <a:cxnSpLocks/>
          </p:cNvCxnSpPr>
          <p:nvPr/>
        </p:nvCxnSpPr>
        <p:spPr>
          <a:xfrm>
            <a:off x="2389561" y="4108432"/>
            <a:ext cx="0" cy="209755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43314E31-0059-494E-AB49-E5D02CECD487}"/>
              </a:ext>
            </a:extLst>
          </p:cNvPr>
          <p:cNvCxnSpPr>
            <a:cxnSpLocks/>
          </p:cNvCxnSpPr>
          <p:nvPr/>
        </p:nvCxnSpPr>
        <p:spPr>
          <a:xfrm>
            <a:off x="4476463" y="4108432"/>
            <a:ext cx="0" cy="209755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8E6F70B5-C8C9-43B7-814E-ACD1A1F90845}"/>
              </a:ext>
            </a:extLst>
          </p:cNvPr>
          <p:cNvCxnSpPr>
            <a:cxnSpLocks/>
          </p:cNvCxnSpPr>
          <p:nvPr/>
        </p:nvCxnSpPr>
        <p:spPr>
          <a:xfrm>
            <a:off x="6495130" y="4108433"/>
            <a:ext cx="0" cy="209755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1ED145D3-F2B9-4835-B684-99A0ADA1B5BC}"/>
              </a:ext>
            </a:extLst>
          </p:cNvPr>
          <p:cNvSpPr txBox="1"/>
          <p:nvPr/>
        </p:nvSpPr>
        <p:spPr>
          <a:xfrm>
            <a:off x="2643240" y="4112042"/>
            <a:ext cx="1764988" cy="4185761"/>
          </a:xfrm>
          <a:prstGeom prst="rect">
            <a:avLst/>
          </a:prstGeom>
          <a:noFill/>
        </p:spPr>
        <p:txBody>
          <a:bodyPr wrap="square" rtlCol="0">
            <a:spAutoFit/>
          </a:bodyPr>
          <a:lstStyle/>
          <a:p>
            <a:pPr algn="ctr"/>
            <a:r>
              <a:rPr lang="en-GB" sz="1400" b="1" dirty="0"/>
              <a:t>Goal 2:</a:t>
            </a:r>
          </a:p>
          <a:p>
            <a:pPr algn="ctr"/>
            <a:r>
              <a:rPr lang="en-GB" sz="1400" dirty="0"/>
              <a:t>Embed courageous advocacy through sustainability actions that develop the climate action plan, empowering pupils as ethical, active global citizens and agents of change</a:t>
            </a:r>
            <a:endParaRPr lang="en-GB" sz="1400" dirty="0">
              <a:latin typeface="Arial" panose="020B0604020202020204" pitchFamily="34" charset="0"/>
              <a:ea typeface="Times New Roman" panose="02020603050405020304" pitchFamily="18" charset="0"/>
              <a:cs typeface="Times New Roman" panose="02020603050405020304" pitchFamily="18" charset="0"/>
            </a:endParaRPr>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p:txBody>
      </p:sp>
      <p:sp>
        <p:nvSpPr>
          <p:cNvPr id="21" name="TextBox 20">
            <a:extLst>
              <a:ext uri="{FF2B5EF4-FFF2-40B4-BE49-F238E27FC236}">
                <a16:creationId xmlns:a16="http://schemas.microsoft.com/office/drawing/2014/main" id="{5570B003-08A0-4BCA-8CBC-DD74C5EDB2CA}"/>
              </a:ext>
            </a:extLst>
          </p:cNvPr>
          <p:cNvSpPr txBox="1"/>
          <p:nvPr/>
        </p:nvSpPr>
        <p:spPr>
          <a:xfrm>
            <a:off x="4751100" y="4193150"/>
            <a:ext cx="1579209" cy="3724096"/>
          </a:xfrm>
          <a:prstGeom prst="rect">
            <a:avLst/>
          </a:prstGeom>
          <a:noFill/>
        </p:spPr>
        <p:txBody>
          <a:bodyPr wrap="square" rtlCol="0">
            <a:spAutoFit/>
          </a:bodyPr>
          <a:lstStyle/>
          <a:p>
            <a:pPr algn="ctr"/>
            <a:r>
              <a:rPr lang="en-GB" sz="1400" b="1" dirty="0"/>
              <a:t>Goal 3:</a:t>
            </a:r>
          </a:p>
          <a:p>
            <a:pPr algn="ctr"/>
            <a:r>
              <a:rPr lang="en-GB" sz="1200" dirty="0"/>
              <a:t>To improve and enrich pupil participation by ensuring teacher explanations are clear, precise and effectively modelled using a range of pedagogical techniques</a:t>
            </a:r>
            <a:r>
              <a:rPr lang="en-GB" sz="1400" dirty="0"/>
              <a:t>.</a:t>
            </a:r>
            <a:endParaRPr lang="en-GB" sz="1400" dirty="0">
              <a:latin typeface="Arial" panose="020B0604020202020204" pitchFamily="34" charset="0"/>
              <a:ea typeface="Times New Roman" panose="02020603050405020304" pitchFamily="18" charset="0"/>
              <a:cs typeface="Times New Roman" panose="02020603050405020304" pitchFamily="18" charset="0"/>
            </a:endParaRPr>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a:p>
            <a:pPr algn="ctr"/>
            <a:endParaRPr lang="en-GB" sz="1200" b="1" dirty="0"/>
          </a:p>
        </p:txBody>
      </p:sp>
      <p:sp>
        <p:nvSpPr>
          <p:cNvPr id="22" name="TextBox 21">
            <a:extLst>
              <a:ext uri="{FF2B5EF4-FFF2-40B4-BE49-F238E27FC236}">
                <a16:creationId xmlns:a16="http://schemas.microsoft.com/office/drawing/2014/main" id="{3A78DD9B-86E6-4699-AFBC-04C4BB0051A3}"/>
              </a:ext>
            </a:extLst>
          </p:cNvPr>
          <p:cNvSpPr txBox="1"/>
          <p:nvPr/>
        </p:nvSpPr>
        <p:spPr>
          <a:xfrm>
            <a:off x="6720076" y="4108433"/>
            <a:ext cx="1771407" cy="3600986"/>
          </a:xfrm>
          <a:prstGeom prst="rect">
            <a:avLst/>
          </a:prstGeom>
          <a:noFill/>
        </p:spPr>
        <p:txBody>
          <a:bodyPr wrap="square" rtlCol="0">
            <a:spAutoFit/>
          </a:bodyPr>
          <a:lstStyle/>
          <a:p>
            <a:pPr algn="ctr"/>
            <a:r>
              <a:rPr lang="en-GB" sz="1200" b="1" dirty="0"/>
              <a:t>Goal 4:</a:t>
            </a:r>
          </a:p>
          <a:p>
            <a:pPr algn="ctr"/>
            <a:r>
              <a:rPr lang="en-GB" sz="1200" dirty="0"/>
              <a:t>To embed pupil book study as a regular and systematic practice to inform and support subject leadership, curriculum development, teaching quality and pupil success and achievements</a:t>
            </a:r>
            <a:endParaRPr lang="en-GB" sz="1200" dirty="0">
              <a:latin typeface="Arial" panose="020B0604020202020204" pitchFamily="34" charset="0"/>
              <a:ea typeface="Times New Roman" panose="02020603050405020304" pitchFamily="18" charset="0"/>
              <a:cs typeface="Times New Roman" panose="02020603050405020304" pitchFamily="18" charset="0"/>
            </a:endParaRPr>
          </a:p>
          <a:p>
            <a:pPr algn="ctr"/>
            <a:endParaRPr lang="en-GB" sz="1200" b="1" dirty="0"/>
          </a:p>
          <a:p>
            <a:pPr algn="ctr"/>
            <a:endParaRPr lang="en-GB" sz="1200" b="1" dirty="0"/>
          </a:p>
          <a:p>
            <a:pPr algn="ctr"/>
            <a:endParaRPr lang="en-GB" sz="1200" b="1" dirty="0"/>
          </a:p>
          <a:p>
            <a:pPr algn="ctr"/>
            <a:endParaRPr lang="en-GB" sz="1200" b="1" dirty="0"/>
          </a:p>
          <a:p>
            <a:pPr algn="ctr"/>
            <a:endParaRPr lang="en-GB" sz="1200" b="1" dirty="0"/>
          </a:p>
          <a:p>
            <a:pPr algn="ctr"/>
            <a:endParaRPr lang="en-GB" sz="1200" b="1" dirty="0"/>
          </a:p>
          <a:p>
            <a:pPr algn="ctr"/>
            <a:endParaRPr lang="en-GB" sz="1200" b="1" dirty="0"/>
          </a:p>
          <a:p>
            <a:pPr algn="ctr"/>
            <a:endParaRPr lang="en-GB" sz="1200" b="1" dirty="0"/>
          </a:p>
          <a:p>
            <a:pPr algn="ctr"/>
            <a:endParaRPr lang="en-GB" sz="1200" b="1" dirty="0"/>
          </a:p>
        </p:txBody>
      </p:sp>
      <p:sp>
        <p:nvSpPr>
          <p:cNvPr id="29" name="Rectangle 28">
            <a:extLst>
              <a:ext uri="{FF2B5EF4-FFF2-40B4-BE49-F238E27FC236}">
                <a16:creationId xmlns:a16="http://schemas.microsoft.com/office/drawing/2014/main" id="{314C3176-6A04-41CD-81E5-89FE33255558}"/>
              </a:ext>
            </a:extLst>
          </p:cNvPr>
          <p:cNvSpPr/>
          <p:nvPr/>
        </p:nvSpPr>
        <p:spPr>
          <a:xfrm>
            <a:off x="249352" y="6681108"/>
            <a:ext cx="8434160" cy="5060949"/>
          </a:xfrm>
          <a:prstGeom prst="rect">
            <a:avLst/>
          </a:prstGeom>
          <a:solidFill>
            <a:srgbClr val="BBC4DE">
              <a:alpha val="4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a:extLst>
              <a:ext uri="{FF2B5EF4-FFF2-40B4-BE49-F238E27FC236}">
                <a16:creationId xmlns:a16="http://schemas.microsoft.com/office/drawing/2014/main" id="{78543A8E-3677-4DD8-82D0-D230081FF3A9}"/>
              </a:ext>
            </a:extLst>
          </p:cNvPr>
          <p:cNvSpPr/>
          <p:nvPr/>
        </p:nvSpPr>
        <p:spPr>
          <a:xfrm>
            <a:off x="384290" y="6801652"/>
            <a:ext cx="3992706" cy="4791860"/>
          </a:xfrm>
          <a:prstGeom prst="rect">
            <a:avLst/>
          </a:prstGeom>
          <a:solidFill>
            <a:srgbClr val="BBC4DE">
              <a:alpha val="8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dirty="0">
              <a:solidFill>
                <a:schemeClr val="tx1"/>
              </a:solidFill>
            </a:endParaRPr>
          </a:p>
          <a:p>
            <a:pPr algn="ctr"/>
            <a:r>
              <a:rPr lang="en-GB" sz="1600" dirty="0">
                <a:solidFill>
                  <a:schemeClr val="tx1"/>
                </a:solidFill>
              </a:rPr>
              <a:t>We believe that by helping each other, we can grow to be the very best. Our community cares and nurtures all children in a safe learning environment by being open minded to curiosity and creativity. We always show respect, love and perseverance to everyone within our school. LIKE THE GOOD SHEPHERD, if we remember all our school values and our individual gifts from God, we can build upon our wisdom for the greater community. Within a culture of compassion and friendship, we can become the best versions of ourselves!</a:t>
            </a:r>
          </a:p>
          <a:p>
            <a:pPr algn="ctr"/>
            <a:r>
              <a:rPr lang="en-GB" sz="1600" dirty="0">
                <a:solidFill>
                  <a:schemeClr val="tx1"/>
                </a:solidFill>
              </a:rPr>
              <a:t>When we work together, we can make everything possible. </a:t>
            </a:r>
          </a:p>
          <a:p>
            <a:pPr algn="ctr"/>
            <a:endParaRPr lang="en-GB" dirty="0"/>
          </a:p>
        </p:txBody>
      </p:sp>
      <p:sp>
        <p:nvSpPr>
          <p:cNvPr id="31" name="Rectangle 30">
            <a:extLst>
              <a:ext uri="{FF2B5EF4-FFF2-40B4-BE49-F238E27FC236}">
                <a16:creationId xmlns:a16="http://schemas.microsoft.com/office/drawing/2014/main" id="{D3390B25-9512-4877-89F0-79279E3F647F}"/>
              </a:ext>
            </a:extLst>
          </p:cNvPr>
          <p:cNvSpPr/>
          <p:nvPr/>
        </p:nvSpPr>
        <p:spPr>
          <a:xfrm>
            <a:off x="506071" y="6907682"/>
            <a:ext cx="3776416" cy="461665"/>
          </a:xfrm>
          <a:prstGeom prst="rect">
            <a:avLst/>
          </a:prstGeom>
          <a:noFill/>
        </p:spPr>
        <p:txBody>
          <a:bodyPr wrap="square">
            <a:spAutoFit/>
          </a:bodyPr>
          <a:lstStyle/>
          <a:p>
            <a:r>
              <a:rPr lang="en-GB" sz="2400" dirty="0">
                <a:solidFill>
                  <a:srgbClr val="4C565C"/>
                </a:solidFill>
                <a:latin typeface="Franklin Gothic Demi" panose="020B0703020102020204" pitchFamily="34" charset="0"/>
              </a:rPr>
              <a:t>OUR SCHOOL VISION</a:t>
            </a:r>
            <a:endParaRPr lang="en-GB" sz="1600" dirty="0">
              <a:solidFill>
                <a:srgbClr val="4C565C"/>
              </a:solidFill>
              <a:latin typeface="Franklin Gothic Demi" panose="020B0703020102020204" pitchFamily="34" charset="0"/>
            </a:endParaRPr>
          </a:p>
        </p:txBody>
      </p:sp>
      <p:sp>
        <p:nvSpPr>
          <p:cNvPr id="33" name="Rectangle 32">
            <a:extLst>
              <a:ext uri="{FF2B5EF4-FFF2-40B4-BE49-F238E27FC236}">
                <a16:creationId xmlns:a16="http://schemas.microsoft.com/office/drawing/2014/main" id="{27C39320-C1E2-4504-A74F-793D04216FCE}"/>
              </a:ext>
            </a:extLst>
          </p:cNvPr>
          <p:cNvSpPr/>
          <p:nvPr/>
        </p:nvSpPr>
        <p:spPr>
          <a:xfrm>
            <a:off x="4498777" y="6801651"/>
            <a:ext cx="3992706" cy="4791861"/>
          </a:xfrm>
          <a:prstGeom prst="rect">
            <a:avLst/>
          </a:prstGeom>
          <a:solidFill>
            <a:srgbClr val="BBC4DE">
              <a:alpha val="8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solidFill>
                <a:schemeClr val="tx1"/>
              </a:solidFill>
            </a:endParaRPr>
          </a:p>
        </p:txBody>
      </p:sp>
      <p:sp>
        <p:nvSpPr>
          <p:cNvPr id="39" name="Rectangle 38">
            <a:extLst>
              <a:ext uri="{FF2B5EF4-FFF2-40B4-BE49-F238E27FC236}">
                <a16:creationId xmlns:a16="http://schemas.microsoft.com/office/drawing/2014/main" id="{79027D03-F93C-4041-8D8C-CDE0750279F2}"/>
              </a:ext>
            </a:extLst>
          </p:cNvPr>
          <p:cNvSpPr/>
          <p:nvPr/>
        </p:nvSpPr>
        <p:spPr>
          <a:xfrm>
            <a:off x="4598871" y="6862935"/>
            <a:ext cx="4206422" cy="400110"/>
          </a:xfrm>
          <a:prstGeom prst="rect">
            <a:avLst/>
          </a:prstGeom>
          <a:noFill/>
        </p:spPr>
        <p:txBody>
          <a:bodyPr wrap="square">
            <a:spAutoFit/>
          </a:bodyPr>
          <a:lstStyle/>
          <a:p>
            <a:r>
              <a:rPr lang="en-GB" sz="2000" dirty="0">
                <a:solidFill>
                  <a:srgbClr val="4C565C"/>
                </a:solidFill>
                <a:latin typeface="Franklin Gothic Demi" panose="020B0703020102020204" pitchFamily="34" charset="0"/>
              </a:rPr>
              <a:t>BWMAT 5 PLEDGES</a:t>
            </a:r>
          </a:p>
        </p:txBody>
      </p:sp>
      <p:pic>
        <p:nvPicPr>
          <p:cNvPr id="5" name="Picture 4">
            <a:extLst>
              <a:ext uri="{FF2B5EF4-FFF2-40B4-BE49-F238E27FC236}">
                <a16:creationId xmlns:a16="http://schemas.microsoft.com/office/drawing/2014/main" id="{F63F90C2-118B-C340-E97D-DCA402401F8B}"/>
              </a:ext>
            </a:extLst>
          </p:cNvPr>
          <p:cNvPicPr>
            <a:picLocks noChangeAspect="1"/>
          </p:cNvPicPr>
          <p:nvPr/>
        </p:nvPicPr>
        <p:blipFill>
          <a:blip r:embed="rId3"/>
          <a:stretch>
            <a:fillRect/>
          </a:stretch>
        </p:blipFill>
        <p:spPr>
          <a:xfrm>
            <a:off x="4644919" y="7240624"/>
            <a:ext cx="3700421" cy="2373720"/>
          </a:xfrm>
          <a:prstGeom prst="rect">
            <a:avLst/>
          </a:prstGeom>
        </p:spPr>
      </p:pic>
      <p:sp>
        <p:nvSpPr>
          <p:cNvPr id="14" name="TextBox 13">
            <a:extLst>
              <a:ext uri="{FF2B5EF4-FFF2-40B4-BE49-F238E27FC236}">
                <a16:creationId xmlns:a16="http://schemas.microsoft.com/office/drawing/2014/main" id="{FE389486-8E7F-0540-C97E-BB3AA3A09851}"/>
              </a:ext>
            </a:extLst>
          </p:cNvPr>
          <p:cNvSpPr txBox="1"/>
          <p:nvPr/>
        </p:nvSpPr>
        <p:spPr>
          <a:xfrm>
            <a:off x="4598871" y="9614344"/>
            <a:ext cx="3758320" cy="1785104"/>
          </a:xfrm>
          <a:prstGeom prst="rect">
            <a:avLst/>
          </a:prstGeom>
          <a:noFill/>
        </p:spPr>
        <p:txBody>
          <a:bodyPr wrap="square" lIns="91440" tIns="45720" rIns="91440" bIns="45720" rtlCol="0" anchor="t">
            <a:spAutoFit/>
          </a:bodyPr>
          <a:lstStyle/>
          <a:p>
            <a:pPr algn="ctr"/>
            <a:r>
              <a:rPr lang="en-GB" sz="1000" dirty="0"/>
              <a:t>Our Education Strategy is built on ‘Eight Characteristics of Excellence’. Through co-production with schools, we have identified what we believe will make the biggest difference to children achieving the best. Reflective Leadership;  Starting well together on their education journey;  A curriculum for an ever-changing world; Teaching excellence along with inspired learning;  The celebration of diversity and difference;  An environment where physical and mental wellbeing encourages learning to flourish;  Outward facing opportunities - looking beyond the horizon; </a:t>
            </a:r>
          </a:p>
          <a:p>
            <a:pPr algn="ctr"/>
            <a:r>
              <a:rPr lang="en-GB" sz="1000" dirty="0">
                <a:solidFill>
                  <a:schemeClr val="tx1"/>
                </a:solidFill>
              </a:rPr>
              <a:t>We know and believe if these key characteristics are at the forefront of everything we do, we will achieve excellence.</a:t>
            </a:r>
          </a:p>
        </p:txBody>
      </p:sp>
    </p:spTree>
    <p:extLst>
      <p:ext uri="{BB962C8B-B14F-4D97-AF65-F5344CB8AC3E}">
        <p14:creationId xmlns:p14="http://schemas.microsoft.com/office/powerpoint/2010/main" val="1160226410"/>
      </p:ext>
    </p:extLst>
  </p:cSld>
  <p:clrMapOvr>
    <a:masterClrMapping/>
  </p:clrMapOvr>
</p:sld>
</file>

<file path=ppt/theme/theme1.xml><?xml version="1.0" encoding="utf-8"?>
<a:theme xmlns:a="http://schemas.openxmlformats.org/drawingml/2006/main" name="Metropolitan">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5e71d790-2316-4649-8087-8ab4ccb55ec7">
      <UserInfo>
        <DisplayName>Rachel Morgan</DisplayName>
        <AccountId>24</AccountId>
        <AccountType/>
      </UserInfo>
      <UserInfo>
        <DisplayName>Tom Morrison</DisplayName>
        <AccountId>17</AccountId>
        <AccountType/>
      </UserInfo>
      <UserInfo>
        <DisplayName>Faye Bertham</DisplayName>
        <AccountId>18</AccountId>
        <AccountType/>
      </UserInfo>
    </SharedWithUsers>
    <TaxCatchAll xmlns="5e71d790-2316-4649-8087-8ab4ccb55ec7" xsi:nil="true"/>
    <lcf76f155ced4ddcb4097134ff3c332f xmlns="fc4dec50-1a26-4b9d-8265-92def3ffd298">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CBA83F83479854B9012E03E12263393" ma:contentTypeVersion="16" ma:contentTypeDescription="Create a new document." ma:contentTypeScope="" ma:versionID="fa53d521b724feb180968c9c9448e1ed">
  <xsd:schema xmlns:xsd="http://www.w3.org/2001/XMLSchema" xmlns:xs="http://www.w3.org/2001/XMLSchema" xmlns:p="http://schemas.microsoft.com/office/2006/metadata/properties" xmlns:ns2="fc4dec50-1a26-4b9d-8265-92def3ffd298" xmlns:ns3="5e71d790-2316-4649-8087-8ab4ccb55ec7" targetNamespace="http://schemas.microsoft.com/office/2006/metadata/properties" ma:root="true" ma:fieldsID="b812ae441acc5efcc77940c02bee4991" ns2:_="" ns3:_="">
    <xsd:import namespace="fc4dec50-1a26-4b9d-8265-92def3ffd298"/>
    <xsd:import namespace="5e71d790-2316-4649-8087-8ab4ccb55ec7"/>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ObjectDetectorVersions"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c4dec50-1a26-4b9d-8265-92def3ffd29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8a31c3ba-2498-4fed-8534-331eeeb00059" ma:termSetId="09814cd3-568e-fe90-9814-8d621ff8fb84" ma:anchorId="fba54fb3-c3e1-fe81-a776-ca4b69148c4d" ma:open="true" ma:isKeyword="false">
      <xsd:complexType>
        <xsd:sequence>
          <xsd:element ref="pc:Terms" minOccurs="0" maxOccurs="1"/>
        </xsd:sequence>
      </xsd:complexType>
    </xsd:element>
    <xsd:element name="MediaServiceOCR" ma:index="23"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e71d790-2316-4649-8087-8ab4ccb55ec7"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408de538-b006-4f07-ae3b-fb2c909967db}" ma:internalName="TaxCatchAll" ma:showField="CatchAllData" ma:web="5e71d790-2316-4649-8087-8ab4ccb55ec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24C637E-D84C-4C5E-8B1F-65E070BDEC9D}">
  <ds:schemaRefs>
    <ds:schemaRef ds:uri="http://www.w3.org/XML/1998/namespace"/>
    <ds:schemaRef ds:uri="http://schemas.microsoft.com/office/infopath/2007/PartnerControls"/>
    <ds:schemaRef ds:uri="fc4dec50-1a26-4b9d-8265-92def3ffd298"/>
    <ds:schemaRef ds:uri="5e71d790-2316-4649-8087-8ab4ccb55ec7"/>
    <ds:schemaRef ds:uri="http://schemas.microsoft.com/office/2006/documentManagement/types"/>
    <ds:schemaRef ds:uri="http://purl.org/dc/elements/1.1/"/>
    <ds:schemaRef ds:uri="http://schemas.microsoft.com/office/2006/metadata/properties"/>
    <ds:schemaRef ds:uri="http://purl.org/dc/dcmitype/"/>
    <ds:schemaRef ds:uri="http://schemas.openxmlformats.org/package/2006/metadata/core-properties"/>
    <ds:schemaRef ds:uri="http://purl.org/dc/terms/"/>
  </ds:schemaRefs>
</ds:datastoreItem>
</file>

<file path=customXml/itemProps2.xml><?xml version="1.0" encoding="utf-8"?>
<ds:datastoreItem xmlns:ds="http://schemas.openxmlformats.org/officeDocument/2006/customXml" ds:itemID="{773AA0E8-936C-45C1-8AFB-B16BE25AD11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c4dec50-1a26-4b9d-8265-92def3ffd298"/>
    <ds:schemaRef ds:uri="5e71d790-2316-4649-8087-8ab4ccb55ec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0D231A1-C255-4927-B331-CF19FCF992F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Wood Type</Template>
  <TotalTime>0</TotalTime>
  <Words>392</Words>
  <Application>Microsoft Office PowerPoint</Application>
  <PresentationFormat>Custom</PresentationFormat>
  <Paragraphs>50</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 Light</vt:lpstr>
      <vt:lpstr>Franklin Gothic Book</vt:lpstr>
      <vt:lpstr>Franklin Gothic Demi</vt:lpstr>
      <vt:lpstr>Metropolitan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Richard Coulter</dc:creator>
  <cp:lastModifiedBy>Helen Smith</cp:lastModifiedBy>
  <cp:revision>35</cp:revision>
  <dcterms:created xsi:type="dcterms:W3CDTF">2021-01-27T18:15:30Z</dcterms:created>
  <dcterms:modified xsi:type="dcterms:W3CDTF">2026-07-15T11:12:48Z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0x0101000CBA83F83479854B9012E03E12263393</vt:lpwstr>
  </property>
  <property fmtid="{D5CDD505-2E9C-101B-9397-08002B2CF9AE}" pid="3" name="MediaServiceImageTags">
    <vt:lpwstr/>
  </property>
</Properties>
</file>