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4"/>
  </p:sldMasterIdLst>
  <p:sldIdLst>
    <p:sldId id="257" r:id="rId5"/>
  </p:sldIdLst>
  <p:sldSz cx="8999538" cy="1199991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BC4DE"/>
    <a:srgbClr val="CCFFCC"/>
    <a:srgbClr val="EFF3A7"/>
    <a:srgbClr val="4C565C"/>
    <a:srgbClr val="9560A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2212C27-2047-4F5F-AB2C-4C054F3F1ECE}" v="11" dt="2024-09-13T17:11:13.25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92" autoAdjust="0"/>
    <p:restoredTop sz="94660"/>
  </p:normalViewPr>
  <p:slideViewPr>
    <p:cSldViewPr snapToGrid="0">
      <p:cViewPr varScale="1">
        <p:scale>
          <a:sx n="66" d="100"/>
          <a:sy n="66" d="100"/>
        </p:scale>
        <p:origin x="2682" y="17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11" Type="http://schemas.microsoft.com/office/2015/10/relationships/revisionInfo" Target="revisionInfo.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aron Bowditch" userId="2b730cdc-dedf-4a82-827e-68a0f19b55f4" providerId="ADAL" clId="{92212C27-2047-4F5F-AB2C-4C054F3F1ECE}"/>
    <pc:docChg chg="undo custSel modSld">
      <pc:chgData name="Sharon Bowditch" userId="2b730cdc-dedf-4a82-827e-68a0f19b55f4" providerId="ADAL" clId="{92212C27-2047-4F5F-AB2C-4C054F3F1ECE}" dt="2024-09-13T17:14:03.115" v="513" actId="20577"/>
      <pc:docMkLst>
        <pc:docMk/>
      </pc:docMkLst>
      <pc:sldChg chg="addSp delSp modSp mod">
        <pc:chgData name="Sharon Bowditch" userId="2b730cdc-dedf-4a82-827e-68a0f19b55f4" providerId="ADAL" clId="{92212C27-2047-4F5F-AB2C-4C054F3F1ECE}" dt="2024-09-13T17:14:03.115" v="513" actId="20577"/>
        <pc:sldMkLst>
          <pc:docMk/>
          <pc:sldMk cId="1160226410" sldId="257"/>
        </pc:sldMkLst>
        <pc:spChg chg="mod">
          <ac:chgData name="Sharon Bowditch" userId="2b730cdc-dedf-4a82-827e-68a0f19b55f4" providerId="ADAL" clId="{92212C27-2047-4F5F-AB2C-4C054F3F1ECE}" dt="2024-09-13T16:55:09.594" v="192" actId="255"/>
          <ac:spMkLst>
            <pc:docMk/>
            <pc:sldMk cId="1160226410" sldId="257"/>
            <ac:spMk id="7" creationId="{B340FE44-DA4C-4FB2-90B2-B7FDAB33D60A}"/>
          </ac:spMkLst>
        </pc:spChg>
        <pc:spChg chg="mod">
          <ac:chgData name="Sharon Bowditch" userId="2b730cdc-dedf-4a82-827e-68a0f19b55f4" providerId="ADAL" clId="{92212C27-2047-4F5F-AB2C-4C054F3F1ECE}" dt="2024-09-13T16:55:58.780" v="205" actId="122"/>
          <ac:spMkLst>
            <pc:docMk/>
            <pc:sldMk cId="1160226410" sldId="257"/>
            <ac:spMk id="8" creationId="{8731A84E-6ABB-4E36-8EE8-D1FE8180939B}"/>
          </ac:spMkLst>
        </pc:spChg>
        <pc:spChg chg="mod">
          <ac:chgData name="Sharon Bowditch" userId="2b730cdc-dedf-4a82-827e-68a0f19b55f4" providerId="ADAL" clId="{92212C27-2047-4F5F-AB2C-4C054F3F1ECE}" dt="2024-09-13T16:55:52.821" v="204" actId="14100"/>
          <ac:spMkLst>
            <pc:docMk/>
            <pc:sldMk cId="1160226410" sldId="257"/>
            <ac:spMk id="9" creationId="{B73703C5-FC5C-4F82-B576-EEE9A0A6D5C6}"/>
          </ac:spMkLst>
        </pc:spChg>
        <pc:spChg chg="mod">
          <ac:chgData name="Sharon Bowditch" userId="2b730cdc-dedf-4a82-827e-68a0f19b55f4" providerId="ADAL" clId="{92212C27-2047-4F5F-AB2C-4C054F3F1ECE}" dt="2024-09-13T16:52:46.101" v="174" actId="255"/>
          <ac:spMkLst>
            <pc:docMk/>
            <pc:sldMk cId="1160226410" sldId="257"/>
            <ac:spMk id="11" creationId="{95F8B5DD-431B-4562-B1C6-ECFB72EA9E03}"/>
          </ac:spMkLst>
        </pc:spChg>
        <pc:spChg chg="mod">
          <ac:chgData name="Sharon Bowditch" userId="2b730cdc-dedf-4a82-827e-68a0f19b55f4" providerId="ADAL" clId="{92212C27-2047-4F5F-AB2C-4C054F3F1ECE}" dt="2024-09-13T16:57:54.861" v="219" actId="20577"/>
          <ac:spMkLst>
            <pc:docMk/>
            <pc:sldMk cId="1160226410" sldId="257"/>
            <ac:spMk id="13" creationId="{8DCC153C-C824-4D17-8DA1-84CFCCFF413A}"/>
          </ac:spMkLst>
        </pc:spChg>
        <pc:spChg chg="add mod">
          <ac:chgData name="Sharon Bowditch" userId="2b730cdc-dedf-4a82-827e-68a0f19b55f4" providerId="ADAL" clId="{92212C27-2047-4F5F-AB2C-4C054F3F1ECE}" dt="2024-09-13T16:58:21.226" v="222"/>
          <ac:spMkLst>
            <pc:docMk/>
            <pc:sldMk cId="1160226410" sldId="257"/>
            <ac:spMk id="15" creationId="{069B5DAF-80EB-5AEF-6D33-D00A2EEC929F}"/>
          </ac:spMkLst>
        </pc:spChg>
        <pc:spChg chg="mod">
          <ac:chgData name="Sharon Bowditch" userId="2b730cdc-dedf-4a82-827e-68a0f19b55f4" providerId="ADAL" clId="{92212C27-2047-4F5F-AB2C-4C054F3F1ECE}" dt="2024-09-13T16:57:53.318" v="218" actId="20577"/>
          <ac:spMkLst>
            <pc:docMk/>
            <pc:sldMk cId="1160226410" sldId="257"/>
            <ac:spMk id="20" creationId="{1ED145D3-F2B9-4835-B684-99A0ADA1B5BC}"/>
          </ac:spMkLst>
        </pc:spChg>
        <pc:spChg chg="mod">
          <ac:chgData name="Sharon Bowditch" userId="2b730cdc-dedf-4a82-827e-68a0f19b55f4" providerId="ADAL" clId="{92212C27-2047-4F5F-AB2C-4C054F3F1ECE}" dt="2024-09-13T16:57:51.238" v="217" actId="20577"/>
          <ac:spMkLst>
            <pc:docMk/>
            <pc:sldMk cId="1160226410" sldId="257"/>
            <ac:spMk id="21" creationId="{5570B003-08A0-4BCA-8CBC-DD74C5EDB2CA}"/>
          </ac:spMkLst>
        </pc:spChg>
        <pc:spChg chg="mod">
          <ac:chgData name="Sharon Bowditch" userId="2b730cdc-dedf-4a82-827e-68a0f19b55f4" providerId="ADAL" clId="{92212C27-2047-4F5F-AB2C-4C054F3F1ECE}" dt="2024-09-13T17:10:37.057" v="511" actId="113"/>
          <ac:spMkLst>
            <pc:docMk/>
            <pc:sldMk cId="1160226410" sldId="257"/>
            <ac:spMk id="22" creationId="{3A78DD9B-86E6-4699-AFBC-04C4BB0051A3}"/>
          </ac:spMkLst>
        </pc:spChg>
        <pc:spChg chg="add mod">
          <ac:chgData name="Sharon Bowditch" userId="2b730cdc-dedf-4a82-827e-68a0f19b55f4" providerId="ADAL" clId="{92212C27-2047-4F5F-AB2C-4C054F3F1ECE}" dt="2024-09-13T16:58:28.150" v="224"/>
          <ac:spMkLst>
            <pc:docMk/>
            <pc:sldMk cId="1160226410" sldId="257"/>
            <ac:spMk id="23" creationId="{F465F299-E2C2-4E10-C7F4-67BF9D600D02}"/>
          </ac:spMkLst>
        </pc:spChg>
        <pc:spChg chg="add mod">
          <ac:chgData name="Sharon Bowditch" userId="2b730cdc-dedf-4a82-827e-68a0f19b55f4" providerId="ADAL" clId="{92212C27-2047-4F5F-AB2C-4C054F3F1ECE}" dt="2024-09-13T16:58:43.175" v="229"/>
          <ac:spMkLst>
            <pc:docMk/>
            <pc:sldMk cId="1160226410" sldId="257"/>
            <ac:spMk id="25" creationId="{C5FD4845-AE97-42DA-32CD-FDE8646DD38B}"/>
          </ac:spMkLst>
        </pc:spChg>
        <pc:spChg chg="add mod">
          <ac:chgData name="Sharon Bowditch" userId="2b730cdc-dedf-4a82-827e-68a0f19b55f4" providerId="ADAL" clId="{92212C27-2047-4F5F-AB2C-4C054F3F1ECE}" dt="2024-09-13T16:58:53.669" v="235"/>
          <ac:spMkLst>
            <pc:docMk/>
            <pc:sldMk cId="1160226410" sldId="257"/>
            <ac:spMk id="27" creationId="{1AC58E4D-379A-8697-457A-622336B53F0B}"/>
          </ac:spMkLst>
        </pc:spChg>
        <pc:spChg chg="mod">
          <ac:chgData name="Sharon Bowditch" userId="2b730cdc-dedf-4a82-827e-68a0f19b55f4" providerId="ADAL" clId="{92212C27-2047-4F5F-AB2C-4C054F3F1ECE}" dt="2024-09-13T17:14:03.115" v="513" actId="20577"/>
          <ac:spMkLst>
            <pc:docMk/>
            <pc:sldMk cId="1160226410" sldId="257"/>
            <ac:spMk id="30" creationId="{78543A8E-3677-4DD8-82D0-D230081FF3A9}"/>
          </ac:spMkLst>
        </pc:spChg>
        <pc:graphicFrameChg chg="add mod">
          <ac:chgData name="Sharon Bowditch" userId="2b730cdc-dedf-4a82-827e-68a0f19b55f4" providerId="ADAL" clId="{92212C27-2047-4F5F-AB2C-4C054F3F1ECE}" dt="2024-09-13T16:58:18.615" v="221"/>
          <ac:graphicFrameMkLst>
            <pc:docMk/>
            <pc:sldMk cId="1160226410" sldId="257"/>
            <ac:graphicFrameMk id="4" creationId="{48160F1B-3A38-3A07-4A80-823F59564F2E}"/>
          </ac:graphicFrameMkLst>
        </pc:graphicFrameChg>
        <pc:graphicFrameChg chg="add mod">
          <ac:chgData name="Sharon Bowditch" userId="2b730cdc-dedf-4a82-827e-68a0f19b55f4" providerId="ADAL" clId="{92212C27-2047-4F5F-AB2C-4C054F3F1ECE}" dt="2024-09-13T16:58:24.702" v="223"/>
          <ac:graphicFrameMkLst>
            <pc:docMk/>
            <pc:sldMk cId="1160226410" sldId="257"/>
            <ac:graphicFrameMk id="19" creationId="{F0B5E738-A064-7603-C7C3-1194754DBA8C}"/>
          </ac:graphicFrameMkLst>
        </pc:graphicFrameChg>
        <pc:graphicFrameChg chg="add mod">
          <ac:chgData name="Sharon Bowditch" userId="2b730cdc-dedf-4a82-827e-68a0f19b55f4" providerId="ADAL" clId="{92212C27-2047-4F5F-AB2C-4C054F3F1ECE}" dt="2024-09-13T16:58:42.605" v="228" actId="1076"/>
          <ac:graphicFrameMkLst>
            <pc:docMk/>
            <pc:sldMk cId="1160226410" sldId="257"/>
            <ac:graphicFrameMk id="24" creationId="{48D9DDCB-4E9F-8615-804E-DC693E2F762C}"/>
          </ac:graphicFrameMkLst>
        </pc:graphicFrameChg>
        <pc:graphicFrameChg chg="add mod">
          <ac:chgData name="Sharon Bowditch" userId="2b730cdc-dedf-4a82-827e-68a0f19b55f4" providerId="ADAL" clId="{92212C27-2047-4F5F-AB2C-4C054F3F1ECE}" dt="2024-09-13T16:58:51.798" v="234"/>
          <ac:graphicFrameMkLst>
            <pc:docMk/>
            <pc:sldMk cId="1160226410" sldId="257"/>
            <ac:graphicFrameMk id="26" creationId="{5639E238-519F-0DCF-0906-4A386FC3917C}"/>
          </ac:graphicFrameMkLst>
        </pc:graphicFrameChg>
        <pc:picChg chg="del">
          <ac:chgData name="Sharon Bowditch" userId="2b730cdc-dedf-4a82-827e-68a0f19b55f4" providerId="ADAL" clId="{92212C27-2047-4F5F-AB2C-4C054F3F1ECE}" dt="2024-09-13T16:54:05.605" v="184" actId="478"/>
          <ac:picMkLst>
            <pc:docMk/>
            <pc:sldMk cId="1160226410" sldId="257"/>
            <ac:picMk id="2" creationId="{D0E6CBA2-63CA-4075-B394-CBD3F3624231}"/>
          </ac:picMkLst>
        </pc:picChg>
        <pc:picChg chg="del">
          <ac:chgData name="Sharon Bowditch" userId="2b730cdc-dedf-4a82-827e-68a0f19b55f4" providerId="ADAL" clId="{92212C27-2047-4F5F-AB2C-4C054F3F1ECE}" dt="2024-09-13T16:54:06.453" v="185" actId="478"/>
          <ac:picMkLst>
            <pc:docMk/>
            <pc:sldMk cId="1160226410" sldId="257"/>
            <ac:picMk id="3" creationId="{72A051AD-203F-4B74-A186-07C37B3C8E7A}"/>
          </ac:picMkLst>
        </pc:picChg>
        <pc:picChg chg="mod">
          <ac:chgData name="Sharon Bowditch" userId="2b730cdc-dedf-4a82-827e-68a0f19b55f4" providerId="ADAL" clId="{92212C27-2047-4F5F-AB2C-4C054F3F1ECE}" dt="2024-09-13T16:55:47.447" v="203" actId="14100"/>
          <ac:picMkLst>
            <pc:docMk/>
            <pc:sldMk cId="1160226410" sldId="257"/>
            <ac:picMk id="6" creationId="{BAA0F4B0-AFCB-4F25-8D53-6F77380F1646}"/>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4" name="Rectangle 3"/>
          <p:cNvSpPr/>
          <p:nvPr/>
        </p:nvSpPr>
        <p:spPr>
          <a:xfrm>
            <a:off x="0" y="0"/>
            <a:ext cx="8999538" cy="1199991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45478" y="1348139"/>
            <a:ext cx="7958966" cy="5866624"/>
          </a:xfrm>
        </p:spPr>
        <p:txBody>
          <a:bodyPr anchor="b">
            <a:noAutofit/>
          </a:bodyPr>
          <a:lstStyle>
            <a:lvl1pPr algn="l">
              <a:lnSpc>
                <a:spcPct val="80000"/>
              </a:lnSpc>
              <a:defRPr sz="7874" spc="-118"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492725" y="7346244"/>
            <a:ext cx="6811807" cy="2879979"/>
          </a:xfrm>
        </p:spPr>
        <p:txBody>
          <a:bodyPr>
            <a:normAutofit/>
          </a:bodyPr>
          <a:lstStyle>
            <a:lvl1pPr marL="0" indent="0" algn="l">
              <a:buNone/>
              <a:defRPr sz="2756">
                <a:solidFill>
                  <a:schemeClr val="bg1"/>
                </a:solidFill>
                <a:latin typeface="+mj-lt"/>
              </a:defRPr>
            </a:lvl1pPr>
            <a:lvl2pPr marL="449976" indent="0" algn="ctr">
              <a:buNone/>
              <a:defRPr sz="2756"/>
            </a:lvl2pPr>
            <a:lvl3pPr marL="899952" indent="0" algn="ctr">
              <a:buNone/>
              <a:defRPr sz="2362"/>
            </a:lvl3pPr>
            <a:lvl4pPr marL="1349929" indent="0" algn="ctr">
              <a:buNone/>
              <a:defRPr sz="1968"/>
            </a:lvl4pPr>
            <a:lvl5pPr marL="1799905" indent="0" algn="ctr">
              <a:buNone/>
              <a:defRPr sz="1968"/>
            </a:lvl5pPr>
            <a:lvl6pPr marL="2249881" indent="0" algn="ctr">
              <a:buNone/>
              <a:defRPr sz="1968"/>
            </a:lvl6pPr>
            <a:lvl7pPr marL="2699857" indent="0" algn="ctr">
              <a:buNone/>
              <a:defRPr sz="1968"/>
            </a:lvl7pPr>
            <a:lvl8pPr marL="3149834" indent="0" algn="ctr">
              <a:buNone/>
              <a:defRPr sz="1968"/>
            </a:lvl8pPr>
            <a:lvl9pPr marL="3599810" indent="0" algn="ctr">
              <a:buNone/>
              <a:defRPr sz="1968"/>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lvl1pPr>
              <a:defRPr>
                <a:solidFill>
                  <a:srgbClr val="FFFFFF">
                    <a:alpha val="75000"/>
                  </a:srgbClr>
                </a:solidFill>
              </a:defRPr>
            </a:lvl1pPr>
          </a:lstStyle>
          <a:p>
            <a:fld id="{F4AF9537-7404-48CF-AEC1-F11115EF504C}" type="datetimeFigureOut">
              <a:rPr lang="en-GB" smtClean="0"/>
              <a:t>13/09/2024</a:t>
            </a:fld>
            <a:endParaRPr lang="en-GB"/>
          </a:p>
        </p:txBody>
      </p:sp>
      <p:sp>
        <p:nvSpPr>
          <p:cNvPr id="8" name="Footer Placeholder 7"/>
          <p:cNvSpPr>
            <a:spLocks noGrp="1"/>
          </p:cNvSpPr>
          <p:nvPr>
            <p:ph type="ftr" sz="quarter" idx="11"/>
          </p:nvPr>
        </p:nvSpPr>
        <p:spPr/>
        <p:txBody>
          <a:bodyPr/>
          <a:lstStyle>
            <a:lvl1pPr>
              <a:defRPr>
                <a:solidFill>
                  <a:srgbClr val="FFFFFF">
                    <a:alpha val="75000"/>
                  </a:srgbClr>
                </a:solidFill>
              </a:defRPr>
            </a:lvl1pPr>
          </a:lstStyle>
          <a:p>
            <a:endParaRPr lang="en-GB"/>
          </a:p>
        </p:txBody>
      </p:sp>
      <p:sp>
        <p:nvSpPr>
          <p:cNvPr id="9" name="Slide Number Placeholder 8"/>
          <p:cNvSpPr>
            <a:spLocks noGrp="1"/>
          </p:cNvSpPr>
          <p:nvPr>
            <p:ph type="sldNum" sz="quarter" idx="12"/>
          </p:nvPr>
        </p:nvSpPr>
        <p:spPr/>
        <p:txBody>
          <a:bodyPr/>
          <a:lstStyle>
            <a:lvl1pPr>
              <a:defRPr>
                <a:solidFill>
                  <a:srgbClr val="FFFFFF">
                    <a:alpha val="20000"/>
                  </a:srgbClr>
                </a:solidFill>
              </a:defRPr>
            </a:lvl1pPr>
          </a:lstStyle>
          <a:p>
            <a:fld id="{2F3A69FD-AE63-41B1-9E2A-20B86A3385F0}" type="slidenum">
              <a:rPr lang="en-GB" smtClean="0"/>
              <a:t>‹#›</a:t>
            </a:fld>
            <a:endParaRPr lang="en-GB"/>
          </a:p>
        </p:txBody>
      </p:sp>
    </p:spTree>
    <p:extLst>
      <p:ext uri="{BB962C8B-B14F-4D97-AF65-F5344CB8AC3E}">
        <p14:creationId xmlns:p14="http://schemas.microsoft.com/office/powerpoint/2010/main" val="330859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4AF9537-7404-48CF-AEC1-F11115EF504C}" type="datetimeFigureOut">
              <a:rPr lang="en-GB" smtClean="0"/>
              <a:t>13/09/2024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3A69FD-AE63-41B1-9E2A-20B86A3385F0}" type="slidenum">
              <a:rPr lang="en-GB" smtClean="0"/>
              <a:t>‹#›</a:t>
            </a:fld>
            <a:endParaRPr lang="en-GB"/>
          </a:p>
        </p:txBody>
      </p:sp>
    </p:spTree>
    <p:extLst>
      <p:ext uri="{BB962C8B-B14F-4D97-AF65-F5344CB8AC3E}">
        <p14:creationId xmlns:p14="http://schemas.microsoft.com/office/powerpoint/2010/main" val="10771464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45477" y="1342806"/>
            <a:ext cx="7957841" cy="5871957"/>
          </a:xfrm>
        </p:spPr>
        <p:txBody>
          <a:bodyPr anchor="b">
            <a:normAutofit/>
          </a:bodyPr>
          <a:lstStyle>
            <a:lvl1pPr>
              <a:lnSpc>
                <a:spcPct val="80000"/>
              </a:lnSpc>
              <a:defRPr sz="7874" b="0" baseline="0">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492725" y="7326762"/>
            <a:ext cx="6810400" cy="2879979"/>
          </a:xfrm>
        </p:spPr>
        <p:txBody>
          <a:bodyPr anchor="t">
            <a:normAutofit/>
          </a:bodyPr>
          <a:lstStyle>
            <a:lvl1pPr marL="0" indent="0">
              <a:buNone/>
              <a:defRPr sz="2756">
                <a:solidFill>
                  <a:schemeClr val="tx1"/>
                </a:solidFill>
                <a:latin typeface="+mj-lt"/>
              </a:defRPr>
            </a:lvl1pPr>
            <a:lvl2pPr marL="449976" indent="0">
              <a:buNone/>
              <a:defRPr sz="1772">
                <a:solidFill>
                  <a:schemeClr val="tx1">
                    <a:tint val="75000"/>
                  </a:schemeClr>
                </a:solidFill>
              </a:defRPr>
            </a:lvl2pPr>
            <a:lvl3pPr marL="899952" indent="0">
              <a:buNone/>
              <a:defRPr sz="1575">
                <a:solidFill>
                  <a:schemeClr val="tx1">
                    <a:tint val="75000"/>
                  </a:schemeClr>
                </a:solidFill>
              </a:defRPr>
            </a:lvl3pPr>
            <a:lvl4pPr marL="1349929" indent="0">
              <a:buNone/>
              <a:defRPr sz="1378">
                <a:solidFill>
                  <a:schemeClr val="tx1">
                    <a:tint val="75000"/>
                  </a:schemeClr>
                </a:solidFill>
              </a:defRPr>
            </a:lvl4pPr>
            <a:lvl5pPr marL="1799905" indent="0">
              <a:buNone/>
              <a:defRPr sz="1378">
                <a:solidFill>
                  <a:schemeClr val="tx1">
                    <a:tint val="75000"/>
                  </a:schemeClr>
                </a:solidFill>
              </a:defRPr>
            </a:lvl5pPr>
            <a:lvl6pPr marL="2249881" indent="0">
              <a:buNone/>
              <a:defRPr sz="1378">
                <a:solidFill>
                  <a:schemeClr val="tx1">
                    <a:tint val="75000"/>
                  </a:schemeClr>
                </a:solidFill>
              </a:defRPr>
            </a:lvl6pPr>
            <a:lvl7pPr marL="2699857" indent="0">
              <a:buNone/>
              <a:defRPr sz="1378">
                <a:solidFill>
                  <a:schemeClr val="tx1">
                    <a:tint val="75000"/>
                  </a:schemeClr>
                </a:solidFill>
              </a:defRPr>
            </a:lvl7pPr>
            <a:lvl8pPr marL="3149834" indent="0">
              <a:buNone/>
              <a:defRPr sz="1378">
                <a:solidFill>
                  <a:schemeClr val="tx1">
                    <a:tint val="75000"/>
                  </a:schemeClr>
                </a:solidFill>
              </a:defRPr>
            </a:lvl8pPr>
            <a:lvl9pPr marL="3599810" indent="0">
              <a:buNone/>
              <a:defRPr sz="1378">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4AF9537-7404-48CF-AEC1-F11115EF504C}" type="datetimeFigureOut">
              <a:rPr lang="en-GB" smtClean="0"/>
              <a:t>13/09/2024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3A69FD-AE63-41B1-9E2A-20B86A3385F0}" type="slidenum">
              <a:rPr lang="en-GB" smtClean="0"/>
              <a:t>‹#›</a:t>
            </a:fld>
            <a:endParaRPr lang="en-GB"/>
          </a:p>
        </p:txBody>
      </p:sp>
    </p:spTree>
    <p:extLst>
      <p:ext uri="{BB962C8B-B14F-4D97-AF65-F5344CB8AC3E}">
        <p14:creationId xmlns:p14="http://schemas.microsoft.com/office/powerpoint/2010/main" val="28945065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99474" y="3487975"/>
            <a:ext cx="3746058" cy="6591952"/>
          </a:xfrm>
        </p:spPr>
        <p:txBody>
          <a:bodyPr/>
          <a:lstStyle>
            <a:lvl1pPr>
              <a:defRPr sz="2165"/>
            </a:lvl1pPr>
            <a:lvl2pPr>
              <a:defRPr sz="1870"/>
            </a:lvl2pPr>
            <a:lvl3pPr>
              <a:defRPr sz="1673"/>
            </a:lvl3pPr>
            <a:lvl4pPr>
              <a:defRPr sz="1476"/>
            </a:lvl4pPr>
            <a:lvl5pPr>
              <a:defRPr sz="1378"/>
            </a:lvl5pPr>
            <a:lvl6pPr>
              <a:defRPr sz="1378"/>
            </a:lvl6pPr>
            <a:lvl7pPr>
              <a:defRPr sz="1378"/>
            </a:lvl7pPr>
            <a:lvl8pPr>
              <a:defRPr sz="1378"/>
            </a:lvl8pPr>
            <a:lvl9pPr>
              <a:defRPr sz="1378"/>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82572" y="3487975"/>
            <a:ext cx="3746058" cy="6591952"/>
          </a:xfrm>
        </p:spPr>
        <p:txBody>
          <a:bodyPr/>
          <a:lstStyle>
            <a:lvl1pPr>
              <a:defRPr sz="2165"/>
            </a:lvl1pPr>
            <a:lvl2pPr>
              <a:defRPr sz="1870"/>
            </a:lvl2pPr>
            <a:lvl3pPr>
              <a:defRPr sz="1673"/>
            </a:lvl3pPr>
            <a:lvl4pPr>
              <a:defRPr sz="1476"/>
            </a:lvl4pPr>
            <a:lvl5pPr>
              <a:defRPr sz="1378"/>
            </a:lvl5pPr>
            <a:lvl6pPr>
              <a:defRPr sz="1378"/>
            </a:lvl6pPr>
            <a:lvl7pPr>
              <a:defRPr sz="1378"/>
            </a:lvl7pPr>
            <a:lvl8pPr>
              <a:defRPr sz="1378"/>
            </a:lvl8pPr>
            <a:lvl9pPr>
              <a:defRPr sz="1378"/>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4AF9537-7404-48CF-AEC1-F11115EF504C}" type="datetimeFigureOut">
              <a:rPr lang="en-GB" smtClean="0"/>
              <a:t>13/09/2024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F3A69FD-AE63-41B1-9E2A-20B86A3385F0}" type="slidenum">
              <a:rPr lang="en-GB" smtClean="0"/>
              <a:t>‹#›</a:t>
            </a:fld>
            <a:endParaRPr lang="en-GB"/>
          </a:p>
        </p:txBody>
      </p:sp>
    </p:spTree>
    <p:extLst>
      <p:ext uri="{BB962C8B-B14F-4D97-AF65-F5344CB8AC3E}">
        <p14:creationId xmlns:p14="http://schemas.microsoft.com/office/powerpoint/2010/main" val="14579928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499474" y="3555530"/>
            <a:ext cx="3746058" cy="1265783"/>
          </a:xfrm>
        </p:spPr>
        <p:txBody>
          <a:bodyPr anchor="ctr">
            <a:normAutofit/>
          </a:bodyPr>
          <a:lstStyle>
            <a:lvl1pPr marL="0" indent="0">
              <a:spcBef>
                <a:spcPts val="0"/>
              </a:spcBef>
              <a:buNone/>
              <a:defRPr sz="1968" b="0" cap="all" baseline="0">
                <a:solidFill>
                  <a:schemeClr val="tx1">
                    <a:lumMod val="85000"/>
                    <a:lumOff val="15000"/>
                  </a:schemeClr>
                </a:solidFill>
                <a:latin typeface="+mj-lt"/>
              </a:defRPr>
            </a:lvl1pPr>
            <a:lvl2pPr marL="449976" indent="0">
              <a:buNone/>
              <a:defRPr sz="1968" b="1"/>
            </a:lvl2pPr>
            <a:lvl3pPr marL="899952" indent="0">
              <a:buNone/>
              <a:defRPr sz="1772" b="1"/>
            </a:lvl3pPr>
            <a:lvl4pPr marL="1349929" indent="0">
              <a:buNone/>
              <a:defRPr sz="1575" b="1"/>
            </a:lvl4pPr>
            <a:lvl5pPr marL="1799905" indent="0">
              <a:buNone/>
              <a:defRPr sz="1575" b="1"/>
            </a:lvl5pPr>
            <a:lvl6pPr marL="2249881" indent="0">
              <a:buNone/>
              <a:defRPr sz="1575" b="1"/>
            </a:lvl6pPr>
            <a:lvl7pPr marL="2699857" indent="0">
              <a:buNone/>
              <a:defRPr sz="1575" b="1"/>
            </a:lvl7pPr>
            <a:lvl8pPr marL="3149834" indent="0">
              <a:buNone/>
              <a:defRPr sz="1575" b="1"/>
            </a:lvl8pPr>
            <a:lvl9pPr marL="3599810" indent="0">
              <a:buNone/>
              <a:defRPr sz="1575" b="1"/>
            </a:lvl9pPr>
          </a:lstStyle>
          <a:p>
            <a:pPr lvl="0"/>
            <a:r>
              <a:rPr lang="en-US"/>
              <a:t>Click to edit Master text styles</a:t>
            </a:r>
          </a:p>
        </p:txBody>
      </p:sp>
      <p:sp>
        <p:nvSpPr>
          <p:cNvPr id="4" name="Content Placeholder 3"/>
          <p:cNvSpPr>
            <a:spLocks noGrp="1"/>
          </p:cNvSpPr>
          <p:nvPr>
            <p:ph sz="half" idx="2"/>
          </p:nvPr>
        </p:nvSpPr>
        <p:spPr>
          <a:xfrm>
            <a:off x="499474" y="4787630"/>
            <a:ext cx="3746058" cy="5599959"/>
          </a:xfrm>
        </p:spPr>
        <p:txBody>
          <a:bodyPr/>
          <a:lstStyle>
            <a:lvl1pPr>
              <a:defRPr sz="2067"/>
            </a:lvl1pPr>
            <a:lvl2pPr>
              <a:defRPr sz="1772"/>
            </a:lvl2pPr>
            <a:lvl3pPr>
              <a:defRPr sz="1575"/>
            </a:lvl3pPr>
            <a:lvl4pPr>
              <a:defRPr sz="1378"/>
            </a:lvl4pPr>
            <a:lvl5pPr>
              <a:defRPr sz="1378"/>
            </a:lvl5pPr>
            <a:lvl6pPr>
              <a:defRPr sz="1378"/>
            </a:lvl6pPr>
            <a:lvl7pPr>
              <a:defRPr sz="1378"/>
            </a:lvl7pPr>
            <a:lvl8pPr>
              <a:defRPr sz="1378"/>
            </a:lvl8pPr>
            <a:lvl9pPr>
              <a:defRPr sz="1378"/>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91009" y="3551974"/>
            <a:ext cx="3746058" cy="1263991"/>
          </a:xfrm>
        </p:spPr>
        <p:txBody>
          <a:bodyPr anchor="ctr">
            <a:normAutofit/>
          </a:bodyPr>
          <a:lstStyle>
            <a:lvl1pPr marL="0" indent="0">
              <a:spcBef>
                <a:spcPts val="0"/>
              </a:spcBef>
              <a:buNone/>
              <a:defRPr sz="1968" b="0" cap="all" baseline="0">
                <a:latin typeface="+mj-lt"/>
              </a:defRPr>
            </a:lvl1pPr>
            <a:lvl2pPr marL="449976" indent="0">
              <a:buNone/>
              <a:defRPr sz="1968" b="1"/>
            </a:lvl2pPr>
            <a:lvl3pPr marL="899952" indent="0">
              <a:buNone/>
              <a:defRPr sz="1772" b="1"/>
            </a:lvl3pPr>
            <a:lvl4pPr marL="1349929" indent="0">
              <a:buNone/>
              <a:defRPr sz="1575" b="1"/>
            </a:lvl4pPr>
            <a:lvl5pPr marL="1799905" indent="0">
              <a:buNone/>
              <a:defRPr sz="1575" b="1"/>
            </a:lvl5pPr>
            <a:lvl6pPr marL="2249881" indent="0">
              <a:buNone/>
              <a:defRPr sz="1575" b="1"/>
            </a:lvl6pPr>
            <a:lvl7pPr marL="2699857" indent="0">
              <a:buNone/>
              <a:defRPr sz="1575" b="1"/>
            </a:lvl7pPr>
            <a:lvl8pPr marL="3149834" indent="0">
              <a:buNone/>
              <a:defRPr sz="1575" b="1"/>
            </a:lvl8pPr>
            <a:lvl9pPr marL="3599810" indent="0">
              <a:buNone/>
              <a:defRPr sz="1575" b="1"/>
            </a:lvl9pPr>
          </a:lstStyle>
          <a:p>
            <a:pPr lvl="0"/>
            <a:r>
              <a:rPr lang="en-US"/>
              <a:t>Click to edit Master text styles</a:t>
            </a:r>
          </a:p>
        </p:txBody>
      </p:sp>
      <p:sp>
        <p:nvSpPr>
          <p:cNvPr id="6" name="Content Placeholder 5"/>
          <p:cNvSpPr>
            <a:spLocks noGrp="1"/>
          </p:cNvSpPr>
          <p:nvPr>
            <p:ph sz="quarter" idx="4"/>
          </p:nvPr>
        </p:nvSpPr>
        <p:spPr>
          <a:xfrm>
            <a:off x="4691009" y="4783966"/>
            <a:ext cx="3746058" cy="5599959"/>
          </a:xfrm>
        </p:spPr>
        <p:txBody>
          <a:bodyPr/>
          <a:lstStyle>
            <a:lvl1pPr>
              <a:defRPr sz="2067"/>
            </a:lvl1pPr>
            <a:lvl2pPr>
              <a:defRPr sz="1772"/>
            </a:lvl2pPr>
            <a:lvl3pPr>
              <a:defRPr sz="1575"/>
            </a:lvl3pPr>
            <a:lvl4pPr>
              <a:defRPr sz="1378"/>
            </a:lvl4pPr>
            <a:lvl5pPr>
              <a:defRPr sz="1378"/>
            </a:lvl5pPr>
            <a:lvl6pPr>
              <a:defRPr sz="1378"/>
            </a:lvl6pPr>
            <a:lvl7pPr>
              <a:defRPr sz="1378"/>
            </a:lvl7pPr>
            <a:lvl8pPr>
              <a:defRPr sz="1378"/>
            </a:lvl8pPr>
            <a:lvl9pPr>
              <a:defRPr sz="1378"/>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4AF9537-7404-48CF-AEC1-F11115EF504C}" type="datetimeFigureOut">
              <a:rPr lang="en-GB" smtClean="0"/>
              <a:t>13/09/2024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F3A69FD-AE63-41B1-9E2A-20B86A3385F0}" type="slidenum">
              <a:rPr lang="en-GB" smtClean="0"/>
              <a:t>‹#›</a:t>
            </a:fld>
            <a:endParaRPr lang="en-GB"/>
          </a:p>
        </p:txBody>
      </p:sp>
    </p:spTree>
    <p:extLst>
      <p:ext uri="{BB962C8B-B14F-4D97-AF65-F5344CB8AC3E}">
        <p14:creationId xmlns:p14="http://schemas.microsoft.com/office/powerpoint/2010/main" val="19416979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4AF9537-7404-48CF-AEC1-F11115EF504C}" type="datetimeFigureOut">
              <a:rPr lang="en-GB" smtClean="0"/>
              <a:t>13/09/2024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F3A69FD-AE63-41B1-9E2A-20B86A3385F0}" type="slidenum">
              <a:rPr lang="en-GB" smtClean="0"/>
              <a:t>‹#›</a:t>
            </a:fld>
            <a:endParaRPr lang="en-GB"/>
          </a:p>
        </p:txBody>
      </p:sp>
    </p:spTree>
    <p:extLst>
      <p:ext uri="{BB962C8B-B14F-4D97-AF65-F5344CB8AC3E}">
        <p14:creationId xmlns:p14="http://schemas.microsoft.com/office/powerpoint/2010/main" val="21835450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4AF9537-7404-48CF-AEC1-F11115EF504C}" type="datetimeFigureOut">
              <a:rPr lang="en-GB" smtClean="0"/>
              <a:t>13/09/2024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F3A69FD-AE63-41B1-9E2A-20B86A3385F0}" type="slidenum">
              <a:rPr lang="en-GB" smtClean="0"/>
              <a:t>‹#›</a:t>
            </a:fld>
            <a:endParaRPr lang="en-GB"/>
          </a:p>
        </p:txBody>
      </p:sp>
    </p:spTree>
    <p:extLst>
      <p:ext uri="{BB962C8B-B14F-4D97-AF65-F5344CB8AC3E}">
        <p14:creationId xmlns:p14="http://schemas.microsoft.com/office/powerpoint/2010/main" val="18885523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Rectangle 1"/>
          <p:cNvSpPr/>
          <p:nvPr/>
        </p:nvSpPr>
        <p:spPr>
          <a:xfrm>
            <a:off x="5624711" y="0"/>
            <a:ext cx="3374827" cy="1199991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9" name="Title 8"/>
          <p:cNvSpPr>
            <a:spLocks noGrp="1"/>
          </p:cNvSpPr>
          <p:nvPr>
            <p:ph type="title"/>
          </p:nvPr>
        </p:nvSpPr>
        <p:spPr>
          <a:xfrm>
            <a:off x="6098164" y="948868"/>
            <a:ext cx="2497372" cy="3359976"/>
          </a:xfrm>
        </p:spPr>
        <p:txBody>
          <a:bodyPr anchor="b">
            <a:noAutofit/>
          </a:bodyPr>
          <a:lstStyle>
            <a:lvl1pPr>
              <a:lnSpc>
                <a:spcPct val="85000"/>
              </a:lnSpc>
              <a:defRPr sz="3543">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62471" y="1333324"/>
            <a:ext cx="4499769" cy="7999942"/>
          </a:xfrm>
        </p:spPr>
        <p:txBody>
          <a:bodyPr/>
          <a:lstStyle>
            <a:lvl1pPr>
              <a:defRPr sz="2165"/>
            </a:lvl1pPr>
            <a:lvl2pPr>
              <a:defRPr sz="1870"/>
            </a:lvl2pPr>
            <a:lvl3pPr>
              <a:defRPr sz="1673"/>
            </a:lvl3pPr>
            <a:lvl4pPr>
              <a:defRPr sz="1476"/>
            </a:lvl4pPr>
            <a:lvl5pPr>
              <a:defRPr sz="1378"/>
            </a:lvl5pPr>
            <a:lvl6pPr>
              <a:defRPr sz="1378"/>
            </a:lvl6pPr>
            <a:lvl7pPr>
              <a:defRPr sz="1378"/>
            </a:lvl7pPr>
            <a:lvl8pPr>
              <a:defRPr sz="1378"/>
            </a:lvl8pPr>
            <a:lvl9pPr>
              <a:defRPr sz="1378"/>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108926" y="4395092"/>
            <a:ext cx="2508621" cy="5471504"/>
          </a:xfrm>
        </p:spPr>
        <p:txBody>
          <a:bodyPr>
            <a:normAutofit/>
          </a:bodyPr>
          <a:lstStyle>
            <a:lvl1pPr marL="0" marR="0" indent="0" algn="l" defTabSz="899952" rtl="0" eaLnBrk="1" fontAlgn="auto" latinLnBrk="0" hangingPunct="1">
              <a:lnSpc>
                <a:spcPct val="100000"/>
              </a:lnSpc>
              <a:spcBef>
                <a:spcPts val="1181"/>
              </a:spcBef>
              <a:spcAft>
                <a:spcPts val="0"/>
              </a:spcAft>
              <a:buClrTx/>
              <a:buSzTx/>
              <a:buFontTx/>
              <a:buNone/>
              <a:tabLst/>
              <a:defRPr sz="1476">
                <a:solidFill>
                  <a:srgbClr val="404040"/>
                </a:solidFill>
              </a:defRPr>
            </a:lvl1pPr>
            <a:lvl2pPr marL="449976" indent="0">
              <a:buNone/>
              <a:defRPr sz="1181"/>
            </a:lvl2pPr>
            <a:lvl3pPr marL="899952" indent="0">
              <a:buNone/>
              <a:defRPr sz="984"/>
            </a:lvl3pPr>
            <a:lvl4pPr marL="1349929" indent="0">
              <a:buNone/>
              <a:defRPr sz="886"/>
            </a:lvl4pPr>
            <a:lvl5pPr marL="1799905" indent="0">
              <a:buNone/>
              <a:defRPr sz="886"/>
            </a:lvl5pPr>
            <a:lvl6pPr marL="2249881" indent="0">
              <a:buNone/>
              <a:defRPr sz="886"/>
            </a:lvl6pPr>
            <a:lvl7pPr marL="2699857" indent="0">
              <a:buNone/>
              <a:defRPr sz="886"/>
            </a:lvl7pPr>
            <a:lvl8pPr marL="3149834" indent="0">
              <a:buNone/>
              <a:defRPr sz="886"/>
            </a:lvl8pPr>
            <a:lvl9pPr marL="3599810" indent="0">
              <a:buNone/>
              <a:defRPr sz="886"/>
            </a:lvl9pPr>
          </a:lstStyle>
          <a:p>
            <a:pPr marL="0" marR="0" lvl="0" indent="0" algn="l" defTabSz="899952" rtl="0" eaLnBrk="1" fontAlgn="auto" latinLnBrk="0" hangingPunct="1">
              <a:lnSpc>
                <a:spcPct val="100000"/>
              </a:lnSpc>
              <a:spcBef>
                <a:spcPts val="1378"/>
              </a:spcBef>
              <a:spcAft>
                <a:spcPts val="0"/>
              </a:spcAft>
              <a:buClrTx/>
              <a:buSzTx/>
              <a:buFontTx/>
              <a:buNone/>
              <a:tabLst/>
              <a:defRPr/>
            </a:pPr>
            <a:r>
              <a:rPr lang="en-US"/>
              <a:t>Click to edit Master text styles</a:t>
            </a:r>
          </a:p>
        </p:txBody>
      </p:sp>
      <p:sp>
        <p:nvSpPr>
          <p:cNvPr id="5" name="Date Placeholder 4"/>
          <p:cNvSpPr>
            <a:spLocks noGrp="1"/>
          </p:cNvSpPr>
          <p:nvPr>
            <p:ph type="dt" sz="half" idx="10"/>
          </p:nvPr>
        </p:nvSpPr>
        <p:spPr/>
        <p:txBody>
          <a:bodyPr/>
          <a:lstStyle/>
          <a:p>
            <a:fld id="{F4AF9537-7404-48CF-AEC1-F11115EF504C}" type="datetimeFigureOut">
              <a:rPr lang="en-GB" smtClean="0"/>
              <a:t>13/09/2024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lvl1pPr>
              <a:defRPr>
                <a:solidFill>
                  <a:srgbClr val="FFFFFF">
                    <a:alpha val="20000"/>
                  </a:srgbClr>
                </a:solidFill>
              </a:defRPr>
            </a:lvl1pPr>
          </a:lstStyle>
          <a:p>
            <a:fld id="{2F3A69FD-AE63-41B1-9E2A-20B86A3385F0}" type="slidenum">
              <a:rPr lang="en-GB" smtClean="0"/>
              <a:t>‹#›</a:t>
            </a:fld>
            <a:endParaRPr lang="en-GB"/>
          </a:p>
        </p:txBody>
      </p:sp>
    </p:spTree>
    <p:extLst>
      <p:ext uri="{BB962C8B-B14F-4D97-AF65-F5344CB8AC3E}">
        <p14:creationId xmlns:p14="http://schemas.microsoft.com/office/powerpoint/2010/main" val="31165861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79226" y="9481416"/>
            <a:ext cx="7957841" cy="1073103"/>
          </a:xfrm>
        </p:spPr>
        <p:txBody>
          <a:bodyPr anchor="b">
            <a:normAutofit/>
          </a:bodyPr>
          <a:lstStyle>
            <a:lvl1pPr>
              <a:lnSpc>
                <a:spcPct val="85000"/>
              </a:lnSpc>
              <a:defRPr sz="2756"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8999538" cy="9327932"/>
          </a:xfrm>
          <a:solidFill>
            <a:schemeClr val="accent1">
              <a:lumMod val="40000"/>
              <a:lumOff val="60000"/>
            </a:schemeClr>
          </a:solidFill>
        </p:spPr>
        <p:txBody>
          <a:bodyPr anchor="t"/>
          <a:lstStyle>
            <a:lvl1pPr marL="0" indent="0" algn="ctr">
              <a:spcBef>
                <a:spcPts val="787"/>
              </a:spcBef>
              <a:buNone/>
              <a:defRPr sz="3149">
                <a:solidFill>
                  <a:srgbClr val="4D4D4D"/>
                </a:solidFill>
              </a:defRPr>
            </a:lvl1pPr>
            <a:lvl2pPr marL="449976" indent="0">
              <a:buNone/>
              <a:defRPr sz="2756"/>
            </a:lvl2pPr>
            <a:lvl3pPr marL="899952" indent="0">
              <a:buNone/>
              <a:defRPr sz="2362"/>
            </a:lvl3pPr>
            <a:lvl4pPr marL="1349929" indent="0">
              <a:buNone/>
              <a:defRPr sz="1968"/>
            </a:lvl4pPr>
            <a:lvl5pPr marL="1799905" indent="0">
              <a:buNone/>
              <a:defRPr sz="1968"/>
            </a:lvl5pPr>
            <a:lvl6pPr marL="2249881" indent="0">
              <a:buNone/>
              <a:defRPr sz="1968"/>
            </a:lvl6pPr>
            <a:lvl7pPr marL="2699857" indent="0">
              <a:buNone/>
              <a:defRPr sz="1968"/>
            </a:lvl7pPr>
            <a:lvl8pPr marL="3149834" indent="0">
              <a:buNone/>
              <a:defRPr sz="1968"/>
            </a:lvl8pPr>
            <a:lvl9pPr marL="3599810" indent="0">
              <a:buNone/>
              <a:defRPr sz="1968"/>
            </a:lvl9pPr>
          </a:lstStyle>
          <a:p>
            <a:r>
              <a:rPr lang="en-US"/>
              <a:t>Click icon to add picture</a:t>
            </a:r>
            <a:endParaRPr lang="en-US" dirty="0"/>
          </a:p>
        </p:txBody>
      </p:sp>
      <p:sp>
        <p:nvSpPr>
          <p:cNvPr id="4" name="Text Placeholder 3"/>
          <p:cNvSpPr>
            <a:spLocks noGrp="1"/>
          </p:cNvSpPr>
          <p:nvPr>
            <p:ph type="body" sz="half" idx="2"/>
          </p:nvPr>
        </p:nvSpPr>
        <p:spPr>
          <a:xfrm>
            <a:off x="499474" y="10340668"/>
            <a:ext cx="6812650" cy="933327"/>
          </a:xfrm>
        </p:spPr>
        <p:txBody>
          <a:bodyPr>
            <a:normAutofit/>
          </a:bodyPr>
          <a:lstStyle>
            <a:lvl1pPr marL="0" indent="0">
              <a:lnSpc>
                <a:spcPct val="90000"/>
              </a:lnSpc>
              <a:spcBef>
                <a:spcPts val="1181"/>
              </a:spcBef>
              <a:buNone/>
              <a:defRPr sz="1378">
                <a:solidFill>
                  <a:srgbClr val="262626"/>
                </a:solidFill>
              </a:defRPr>
            </a:lvl1pPr>
            <a:lvl2pPr marL="449976" indent="0">
              <a:buNone/>
              <a:defRPr sz="1181"/>
            </a:lvl2pPr>
            <a:lvl3pPr marL="899952" indent="0">
              <a:buNone/>
              <a:defRPr sz="984"/>
            </a:lvl3pPr>
            <a:lvl4pPr marL="1349929" indent="0">
              <a:buNone/>
              <a:defRPr sz="886"/>
            </a:lvl4pPr>
            <a:lvl5pPr marL="1799905" indent="0">
              <a:buNone/>
              <a:defRPr sz="886"/>
            </a:lvl5pPr>
            <a:lvl6pPr marL="2249881" indent="0">
              <a:buNone/>
              <a:defRPr sz="886"/>
            </a:lvl6pPr>
            <a:lvl7pPr marL="2699857" indent="0">
              <a:buNone/>
              <a:defRPr sz="886"/>
            </a:lvl7pPr>
            <a:lvl8pPr marL="3149834" indent="0">
              <a:buNone/>
              <a:defRPr sz="886"/>
            </a:lvl8pPr>
            <a:lvl9pPr marL="3599810" indent="0">
              <a:buNone/>
              <a:defRPr sz="886"/>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rgbClr val="FFFFFF">
                    <a:alpha val="75000"/>
                  </a:srgbClr>
                </a:solidFill>
              </a:defRPr>
            </a:lvl1pPr>
          </a:lstStyle>
          <a:p>
            <a:fld id="{F4AF9537-7404-48CF-AEC1-F11115EF504C}" type="datetimeFigureOut">
              <a:rPr lang="en-GB" smtClean="0"/>
              <a:t>13/09/2024</a:t>
            </a:fld>
            <a:endParaRPr lang="en-GB"/>
          </a:p>
        </p:txBody>
      </p:sp>
      <p:sp>
        <p:nvSpPr>
          <p:cNvPr id="6" name="Footer Placeholder 5"/>
          <p:cNvSpPr>
            <a:spLocks noGrp="1"/>
          </p:cNvSpPr>
          <p:nvPr>
            <p:ph type="ftr" sz="quarter" idx="11"/>
          </p:nvPr>
        </p:nvSpPr>
        <p:spPr/>
        <p:txBody>
          <a:bodyPr/>
          <a:lstStyle>
            <a:lvl1pPr>
              <a:defRPr>
                <a:solidFill>
                  <a:srgbClr val="FFFFFF">
                    <a:alpha val="75000"/>
                  </a:srgbClr>
                </a:solidFill>
              </a:defRPr>
            </a:lvl1pPr>
          </a:lstStyle>
          <a:p>
            <a:endParaRPr lang="en-GB"/>
          </a:p>
        </p:txBody>
      </p:sp>
      <p:sp>
        <p:nvSpPr>
          <p:cNvPr id="7" name="Slide Number Placeholder 6"/>
          <p:cNvSpPr>
            <a:spLocks noGrp="1"/>
          </p:cNvSpPr>
          <p:nvPr>
            <p:ph type="sldNum" sz="quarter" idx="12"/>
          </p:nvPr>
        </p:nvSpPr>
        <p:spPr/>
        <p:txBody>
          <a:bodyPr/>
          <a:lstStyle>
            <a:lvl1pPr>
              <a:defRPr>
                <a:solidFill>
                  <a:srgbClr val="FFFFFF">
                    <a:alpha val="20000"/>
                  </a:srgbClr>
                </a:solidFill>
              </a:defRPr>
            </a:lvl1pPr>
          </a:lstStyle>
          <a:p>
            <a:fld id="{2F3A69FD-AE63-41B1-9E2A-20B86A3385F0}" type="slidenum">
              <a:rPr lang="en-GB" smtClean="0"/>
              <a:t>‹#›</a:t>
            </a:fld>
            <a:endParaRPr lang="en-GB"/>
          </a:p>
        </p:txBody>
      </p:sp>
    </p:spTree>
    <p:extLst>
      <p:ext uri="{BB962C8B-B14F-4D97-AF65-F5344CB8AC3E}">
        <p14:creationId xmlns:p14="http://schemas.microsoft.com/office/powerpoint/2010/main" val="2987295513"/>
      </p:ext>
    </p:extLst>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4AF9537-7404-48CF-AEC1-F11115EF504C}" type="datetimeFigureOut">
              <a:rPr lang="en-GB" smtClean="0"/>
              <a:t>13/09/2024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3A69FD-AE63-41B1-9E2A-20B86A3385F0}" type="slidenum">
              <a:rPr lang="en-GB" smtClean="0"/>
              <a:t>‹#›</a:t>
            </a:fld>
            <a:endParaRPr lang="en-GB"/>
          </a:p>
        </p:txBody>
      </p:sp>
    </p:spTree>
    <p:extLst>
      <p:ext uri="{BB962C8B-B14F-4D97-AF65-F5344CB8AC3E}">
        <p14:creationId xmlns:p14="http://schemas.microsoft.com/office/powerpoint/2010/main" val="15428369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54357" y="1216658"/>
            <a:ext cx="1940525" cy="8399939"/>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569503" y="1249994"/>
            <a:ext cx="5709082" cy="944993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4AF9537-7404-48CF-AEC1-F11115EF504C}" type="datetimeFigureOut">
              <a:rPr lang="en-GB" smtClean="0"/>
              <a:t>13/09/2024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3A69FD-AE63-41B1-9E2A-20B86A3385F0}" type="slidenum">
              <a:rPr lang="en-GB" smtClean="0"/>
              <a:t>‹#›</a:t>
            </a:fld>
            <a:endParaRPr lang="en-GB"/>
          </a:p>
        </p:txBody>
      </p:sp>
    </p:spTree>
    <p:extLst>
      <p:ext uri="{BB962C8B-B14F-4D97-AF65-F5344CB8AC3E}">
        <p14:creationId xmlns:p14="http://schemas.microsoft.com/office/powerpoint/2010/main" val="41915073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5132" y="874067"/>
            <a:ext cx="7951935" cy="29014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99193" y="3487977"/>
            <a:ext cx="7937874" cy="658995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06224" y="11220298"/>
            <a:ext cx="3037344" cy="399997"/>
          </a:xfrm>
          <a:prstGeom prst="rect">
            <a:avLst/>
          </a:prstGeom>
        </p:spPr>
        <p:txBody>
          <a:bodyPr vert="horz" lIns="91440" tIns="45720" rIns="91440" bIns="45720" rtlCol="0" anchor="ctr"/>
          <a:lstStyle>
            <a:lvl1pPr algn="l">
              <a:defRPr sz="935">
                <a:solidFill>
                  <a:schemeClr val="tx1">
                    <a:alpha val="75000"/>
                  </a:schemeClr>
                </a:solidFill>
              </a:defRPr>
            </a:lvl1pPr>
          </a:lstStyle>
          <a:p>
            <a:fld id="{F4AF9537-7404-48CF-AEC1-F11115EF504C}" type="datetimeFigureOut">
              <a:rPr lang="en-GB" smtClean="0"/>
              <a:t>13/09/2024</a:t>
            </a:fld>
            <a:endParaRPr lang="en-GB"/>
          </a:p>
        </p:txBody>
      </p:sp>
      <p:sp>
        <p:nvSpPr>
          <p:cNvPr id="5" name="Footer Placeholder 4"/>
          <p:cNvSpPr>
            <a:spLocks noGrp="1"/>
          </p:cNvSpPr>
          <p:nvPr>
            <p:ph type="ftr" sz="quarter" idx="3"/>
          </p:nvPr>
        </p:nvSpPr>
        <p:spPr>
          <a:xfrm>
            <a:off x="506224" y="11469203"/>
            <a:ext cx="3712309" cy="399997"/>
          </a:xfrm>
          <a:prstGeom prst="rect">
            <a:avLst/>
          </a:prstGeom>
        </p:spPr>
        <p:txBody>
          <a:bodyPr vert="horz" lIns="91440" tIns="45720" rIns="91440" bIns="45720" rtlCol="0" anchor="ctr"/>
          <a:lstStyle>
            <a:lvl1pPr algn="l">
              <a:defRPr sz="935" cap="all" baseline="0">
                <a:solidFill>
                  <a:schemeClr val="tx1">
                    <a:alpha val="75000"/>
                  </a:schemeClr>
                </a:solidFill>
              </a:defRPr>
            </a:lvl1pPr>
          </a:lstStyle>
          <a:p>
            <a:endParaRPr lang="en-GB"/>
          </a:p>
        </p:txBody>
      </p:sp>
      <p:sp>
        <p:nvSpPr>
          <p:cNvPr id="6" name="Slide Number Placeholder 5"/>
          <p:cNvSpPr>
            <a:spLocks noGrp="1"/>
          </p:cNvSpPr>
          <p:nvPr>
            <p:ph type="sldNum" sz="quarter" idx="4"/>
          </p:nvPr>
        </p:nvSpPr>
        <p:spPr>
          <a:xfrm>
            <a:off x="6437852" y="10200711"/>
            <a:ext cx="2159889" cy="2444495"/>
          </a:xfrm>
          <a:prstGeom prst="rect">
            <a:avLst/>
          </a:prstGeom>
        </p:spPr>
        <p:txBody>
          <a:bodyPr vert="horz" lIns="91440" tIns="45720" rIns="91440" bIns="45720" rtlCol="0" anchor="b"/>
          <a:lstStyle>
            <a:lvl1pPr algn="r">
              <a:defRPr sz="8858" b="0">
                <a:ln>
                  <a:noFill/>
                </a:ln>
                <a:solidFill>
                  <a:schemeClr val="accent1">
                    <a:alpha val="20000"/>
                  </a:schemeClr>
                </a:solidFill>
                <a:latin typeface="+mj-lt"/>
              </a:defRPr>
            </a:lvl1pPr>
          </a:lstStyle>
          <a:p>
            <a:fld id="{2F3A69FD-AE63-41B1-9E2A-20B86A3385F0}" type="slidenum">
              <a:rPr lang="en-GB" smtClean="0"/>
              <a:t>‹#›</a:t>
            </a:fld>
            <a:endParaRPr lang="en-GB"/>
          </a:p>
        </p:txBody>
      </p:sp>
    </p:spTree>
    <p:extLst>
      <p:ext uri="{BB962C8B-B14F-4D97-AF65-F5344CB8AC3E}">
        <p14:creationId xmlns:p14="http://schemas.microsoft.com/office/powerpoint/2010/main" val="3509000427"/>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defTabSz="899952" rtl="0" eaLnBrk="1" latinLnBrk="0" hangingPunct="1">
        <a:lnSpc>
          <a:spcPct val="90000"/>
        </a:lnSpc>
        <a:spcBef>
          <a:spcPct val="0"/>
        </a:spcBef>
        <a:buNone/>
        <a:defRPr sz="4724" kern="1200" spc="-118" baseline="0">
          <a:solidFill>
            <a:schemeClr val="accent1"/>
          </a:solidFill>
          <a:latin typeface="+mj-lt"/>
          <a:ea typeface="+mj-ea"/>
          <a:cs typeface="+mj-cs"/>
        </a:defRPr>
      </a:lvl1pPr>
    </p:titleStyle>
    <p:bodyStyle>
      <a:lvl1pPr marL="89995" indent="-89995" algn="l" defTabSz="899952" rtl="0" eaLnBrk="1" latinLnBrk="0" hangingPunct="1">
        <a:lnSpc>
          <a:spcPct val="85000"/>
        </a:lnSpc>
        <a:spcBef>
          <a:spcPts val="1279"/>
        </a:spcBef>
        <a:buFont typeface="Arial" pitchFamily="34" charset="0"/>
        <a:buChar char=" "/>
        <a:defRPr sz="2362" kern="1200">
          <a:solidFill>
            <a:schemeClr val="tx1">
              <a:lumMod val="85000"/>
              <a:lumOff val="15000"/>
            </a:schemeClr>
          </a:solidFill>
          <a:latin typeface="+mn-lt"/>
          <a:ea typeface="+mn-ea"/>
          <a:cs typeface="+mn-cs"/>
        </a:defRPr>
      </a:lvl1pPr>
      <a:lvl2pPr marL="269986" indent="-337482" algn="l" defTabSz="899952" rtl="0" eaLnBrk="1" latinLnBrk="0" hangingPunct="1">
        <a:lnSpc>
          <a:spcPct val="85000"/>
        </a:lnSpc>
        <a:spcBef>
          <a:spcPts val="591"/>
        </a:spcBef>
        <a:buFont typeface="Arial" pitchFamily="34" charset="0"/>
        <a:buChar char=" "/>
        <a:defRPr sz="2362" kern="1200">
          <a:solidFill>
            <a:schemeClr val="tx1">
              <a:lumMod val="85000"/>
              <a:lumOff val="15000"/>
            </a:schemeClr>
          </a:solidFill>
          <a:latin typeface="+mn-lt"/>
          <a:ea typeface="+mn-ea"/>
          <a:cs typeface="+mn-cs"/>
        </a:defRPr>
      </a:lvl2pPr>
      <a:lvl3pPr marL="539971" indent="-539971" algn="l" defTabSz="899952" rtl="0" eaLnBrk="1" latinLnBrk="0" hangingPunct="1">
        <a:lnSpc>
          <a:spcPct val="85000"/>
        </a:lnSpc>
        <a:spcBef>
          <a:spcPts val="591"/>
        </a:spcBef>
        <a:buFont typeface="Arial" pitchFamily="34" charset="0"/>
        <a:buChar char=" "/>
        <a:defRPr sz="1968" i="1" kern="1200">
          <a:solidFill>
            <a:schemeClr val="tx1">
              <a:lumMod val="85000"/>
              <a:lumOff val="15000"/>
            </a:schemeClr>
          </a:solidFill>
          <a:latin typeface="+mn-lt"/>
          <a:ea typeface="+mn-ea"/>
          <a:cs typeface="+mn-cs"/>
        </a:defRPr>
      </a:lvl3pPr>
      <a:lvl4pPr marL="809957" indent="-809957" algn="l" defTabSz="899952" rtl="0" eaLnBrk="1" latinLnBrk="0" hangingPunct="1">
        <a:lnSpc>
          <a:spcPct val="85000"/>
        </a:lnSpc>
        <a:spcBef>
          <a:spcPts val="591"/>
        </a:spcBef>
        <a:buFont typeface="Arial" pitchFamily="34" charset="0"/>
        <a:buChar char=" "/>
        <a:defRPr sz="1772" kern="1200">
          <a:solidFill>
            <a:schemeClr val="tx1">
              <a:lumMod val="85000"/>
              <a:lumOff val="15000"/>
            </a:schemeClr>
          </a:solidFill>
          <a:latin typeface="+mn-lt"/>
          <a:ea typeface="+mn-ea"/>
          <a:cs typeface="+mn-cs"/>
        </a:defRPr>
      </a:lvl4pPr>
      <a:lvl5pPr marL="1079943" indent="-1079943" algn="l" defTabSz="899952" rtl="0" eaLnBrk="1" latinLnBrk="0" hangingPunct="1">
        <a:lnSpc>
          <a:spcPct val="85000"/>
        </a:lnSpc>
        <a:spcBef>
          <a:spcPts val="591"/>
        </a:spcBef>
        <a:buFont typeface="Arial" pitchFamily="34" charset="0"/>
        <a:buChar char=" "/>
        <a:defRPr sz="1772" kern="1200">
          <a:solidFill>
            <a:schemeClr val="tx1">
              <a:lumMod val="85000"/>
              <a:lumOff val="15000"/>
            </a:schemeClr>
          </a:solidFill>
          <a:latin typeface="+mn-lt"/>
          <a:ea typeface="+mn-ea"/>
          <a:cs typeface="+mn-cs"/>
        </a:defRPr>
      </a:lvl5pPr>
      <a:lvl6pPr marL="1181040" indent="-224988" algn="l" defTabSz="899952" rtl="0" eaLnBrk="1" latinLnBrk="0" hangingPunct="1">
        <a:lnSpc>
          <a:spcPct val="85000"/>
        </a:lnSpc>
        <a:spcBef>
          <a:spcPts val="591"/>
        </a:spcBef>
        <a:buFont typeface="Arial" pitchFamily="34" charset="0"/>
        <a:buChar char=" "/>
        <a:defRPr sz="1772" kern="1200">
          <a:solidFill>
            <a:schemeClr val="tx1">
              <a:lumMod val="85000"/>
              <a:lumOff val="15000"/>
            </a:schemeClr>
          </a:solidFill>
          <a:latin typeface="+mn-lt"/>
          <a:ea typeface="+mn-ea"/>
          <a:cs typeface="+mn-cs"/>
        </a:defRPr>
      </a:lvl6pPr>
      <a:lvl7pPr marL="1377880" indent="-224988" algn="l" defTabSz="899952" rtl="0" eaLnBrk="1" latinLnBrk="0" hangingPunct="1">
        <a:lnSpc>
          <a:spcPct val="85000"/>
        </a:lnSpc>
        <a:spcBef>
          <a:spcPts val="591"/>
        </a:spcBef>
        <a:buFont typeface="Arial" pitchFamily="34" charset="0"/>
        <a:buChar char=" "/>
        <a:defRPr sz="1772" kern="1200">
          <a:solidFill>
            <a:schemeClr val="tx1">
              <a:lumMod val="85000"/>
              <a:lumOff val="15000"/>
            </a:schemeClr>
          </a:solidFill>
          <a:latin typeface="+mn-lt"/>
          <a:ea typeface="+mn-ea"/>
          <a:cs typeface="+mn-cs"/>
        </a:defRPr>
      </a:lvl7pPr>
      <a:lvl8pPr marL="1574720" indent="-224988" algn="l" defTabSz="899952" rtl="0" eaLnBrk="1" latinLnBrk="0" hangingPunct="1">
        <a:lnSpc>
          <a:spcPct val="85000"/>
        </a:lnSpc>
        <a:spcBef>
          <a:spcPts val="591"/>
        </a:spcBef>
        <a:buFont typeface="Arial" pitchFamily="34" charset="0"/>
        <a:buChar char=" "/>
        <a:defRPr sz="1772" kern="1200">
          <a:solidFill>
            <a:schemeClr val="tx1">
              <a:lumMod val="85000"/>
              <a:lumOff val="15000"/>
            </a:schemeClr>
          </a:solidFill>
          <a:latin typeface="+mn-lt"/>
          <a:ea typeface="+mn-ea"/>
          <a:cs typeface="+mn-cs"/>
        </a:defRPr>
      </a:lvl8pPr>
      <a:lvl9pPr marL="1771560" indent="-224988" algn="l" defTabSz="899952" rtl="0" eaLnBrk="1" latinLnBrk="0" hangingPunct="1">
        <a:lnSpc>
          <a:spcPct val="85000"/>
        </a:lnSpc>
        <a:spcBef>
          <a:spcPts val="591"/>
        </a:spcBef>
        <a:buFont typeface="Arial" pitchFamily="34" charset="0"/>
        <a:buChar char=" "/>
        <a:defRPr sz="1772" kern="1200">
          <a:solidFill>
            <a:schemeClr val="tx1">
              <a:lumMod val="85000"/>
              <a:lumOff val="15000"/>
            </a:schemeClr>
          </a:solidFill>
          <a:latin typeface="+mn-lt"/>
          <a:ea typeface="+mn-ea"/>
          <a:cs typeface="+mn-cs"/>
        </a:defRPr>
      </a:lvl9pPr>
    </p:bodyStyle>
    <p:otherStyle>
      <a:defPPr>
        <a:defRPr lang="en-US"/>
      </a:defPPr>
      <a:lvl1pPr marL="0" algn="l" defTabSz="899952" rtl="0" eaLnBrk="1" latinLnBrk="0" hangingPunct="1">
        <a:defRPr sz="1772" kern="1200">
          <a:solidFill>
            <a:schemeClr val="tx1"/>
          </a:solidFill>
          <a:latin typeface="+mn-lt"/>
          <a:ea typeface="+mn-ea"/>
          <a:cs typeface="+mn-cs"/>
        </a:defRPr>
      </a:lvl1pPr>
      <a:lvl2pPr marL="449976" algn="l" defTabSz="899952" rtl="0" eaLnBrk="1" latinLnBrk="0" hangingPunct="1">
        <a:defRPr sz="1772" kern="1200">
          <a:solidFill>
            <a:schemeClr val="tx1"/>
          </a:solidFill>
          <a:latin typeface="+mn-lt"/>
          <a:ea typeface="+mn-ea"/>
          <a:cs typeface="+mn-cs"/>
        </a:defRPr>
      </a:lvl2pPr>
      <a:lvl3pPr marL="899952" algn="l" defTabSz="899952" rtl="0" eaLnBrk="1" latinLnBrk="0" hangingPunct="1">
        <a:defRPr sz="1772" kern="1200">
          <a:solidFill>
            <a:schemeClr val="tx1"/>
          </a:solidFill>
          <a:latin typeface="+mn-lt"/>
          <a:ea typeface="+mn-ea"/>
          <a:cs typeface="+mn-cs"/>
        </a:defRPr>
      </a:lvl3pPr>
      <a:lvl4pPr marL="1349929" algn="l" defTabSz="899952" rtl="0" eaLnBrk="1" latinLnBrk="0" hangingPunct="1">
        <a:defRPr sz="1772" kern="1200">
          <a:solidFill>
            <a:schemeClr val="tx1"/>
          </a:solidFill>
          <a:latin typeface="+mn-lt"/>
          <a:ea typeface="+mn-ea"/>
          <a:cs typeface="+mn-cs"/>
        </a:defRPr>
      </a:lvl4pPr>
      <a:lvl5pPr marL="1799905" algn="l" defTabSz="899952" rtl="0" eaLnBrk="1" latinLnBrk="0" hangingPunct="1">
        <a:defRPr sz="1772" kern="1200">
          <a:solidFill>
            <a:schemeClr val="tx1"/>
          </a:solidFill>
          <a:latin typeface="+mn-lt"/>
          <a:ea typeface="+mn-ea"/>
          <a:cs typeface="+mn-cs"/>
        </a:defRPr>
      </a:lvl5pPr>
      <a:lvl6pPr marL="2249881" algn="l" defTabSz="899952" rtl="0" eaLnBrk="1" latinLnBrk="0" hangingPunct="1">
        <a:defRPr sz="1772" kern="1200">
          <a:solidFill>
            <a:schemeClr val="tx1"/>
          </a:solidFill>
          <a:latin typeface="+mn-lt"/>
          <a:ea typeface="+mn-ea"/>
          <a:cs typeface="+mn-cs"/>
        </a:defRPr>
      </a:lvl6pPr>
      <a:lvl7pPr marL="2699857" algn="l" defTabSz="899952" rtl="0" eaLnBrk="1" latinLnBrk="0" hangingPunct="1">
        <a:defRPr sz="1772" kern="1200">
          <a:solidFill>
            <a:schemeClr val="tx1"/>
          </a:solidFill>
          <a:latin typeface="+mn-lt"/>
          <a:ea typeface="+mn-ea"/>
          <a:cs typeface="+mn-cs"/>
        </a:defRPr>
      </a:lvl7pPr>
      <a:lvl8pPr marL="3149834" algn="l" defTabSz="899952" rtl="0" eaLnBrk="1" latinLnBrk="0" hangingPunct="1">
        <a:defRPr sz="1772" kern="1200">
          <a:solidFill>
            <a:schemeClr val="tx1"/>
          </a:solidFill>
          <a:latin typeface="+mn-lt"/>
          <a:ea typeface="+mn-ea"/>
          <a:cs typeface="+mn-cs"/>
        </a:defRPr>
      </a:lvl8pPr>
      <a:lvl9pPr marL="3599810" algn="l" defTabSz="899952" rtl="0" eaLnBrk="1" latinLnBrk="0" hangingPunct="1">
        <a:defRPr sz="1772"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lumMod val="50000"/>
          </a:schemeClr>
        </a:solid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B340FE44-DA4C-4FB2-90B2-B7FDAB33D60A}"/>
              </a:ext>
            </a:extLst>
          </p:cNvPr>
          <p:cNvSpPr txBox="1"/>
          <p:nvPr/>
        </p:nvSpPr>
        <p:spPr>
          <a:xfrm>
            <a:off x="263694" y="172394"/>
            <a:ext cx="6116411" cy="1508105"/>
          </a:xfrm>
          <a:prstGeom prst="rect">
            <a:avLst/>
          </a:prstGeom>
          <a:noFill/>
        </p:spPr>
        <p:txBody>
          <a:bodyPr wrap="square" lIns="91440" tIns="45720" rIns="91440" bIns="45720" rtlCol="0" anchor="t">
            <a:spAutoFit/>
          </a:bodyPr>
          <a:lstStyle/>
          <a:p>
            <a:r>
              <a:rPr lang="en-GB" dirty="0">
                <a:solidFill>
                  <a:schemeClr val="bg1"/>
                </a:solidFill>
                <a:latin typeface="Franklin Gothic Book" panose="020B0503020102020204" pitchFamily="34" charset="0"/>
              </a:rPr>
              <a:t>Bath and Wells Multi Academy Trust</a:t>
            </a:r>
          </a:p>
          <a:p>
            <a:r>
              <a:rPr lang="en-GB" dirty="0">
                <a:solidFill>
                  <a:schemeClr val="bg1"/>
                </a:solidFill>
                <a:latin typeface="Franklin Gothic Book" panose="020B0503020102020204" pitchFamily="34" charset="0"/>
              </a:rPr>
              <a:t>All Saints Church School</a:t>
            </a:r>
          </a:p>
          <a:p>
            <a:r>
              <a:rPr lang="en-GB" sz="2800" dirty="0">
                <a:solidFill>
                  <a:schemeClr val="bg1"/>
                </a:solidFill>
                <a:latin typeface="Franklin Gothic Demi"/>
              </a:rPr>
              <a:t>School Development Plan Priorities 2024-2025</a:t>
            </a:r>
            <a:endParaRPr lang="en-GB" sz="2800" dirty="0">
              <a:solidFill>
                <a:schemeClr val="bg1"/>
              </a:solidFill>
              <a:latin typeface="Franklin Gothic Book" panose="020B0503020102020204" pitchFamily="34" charset="0"/>
            </a:endParaRPr>
          </a:p>
        </p:txBody>
      </p:sp>
      <p:sp>
        <p:nvSpPr>
          <p:cNvPr id="9" name="Rectangle 8">
            <a:extLst>
              <a:ext uri="{FF2B5EF4-FFF2-40B4-BE49-F238E27FC236}">
                <a16:creationId xmlns:a16="http://schemas.microsoft.com/office/drawing/2014/main" id="{B73703C5-FC5C-4F82-B576-EEE9A0A6D5C6}"/>
              </a:ext>
            </a:extLst>
          </p:cNvPr>
          <p:cNvSpPr/>
          <p:nvPr/>
        </p:nvSpPr>
        <p:spPr>
          <a:xfrm>
            <a:off x="137753" y="1680499"/>
            <a:ext cx="8805292" cy="643203"/>
          </a:xfrm>
          <a:prstGeom prst="rect">
            <a:avLst/>
          </a:prstGeom>
          <a:solidFill>
            <a:srgbClr val="BBC4DE">
              <a:alpha val="48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8731A84E-6ABB-4E36-8EE8-D1FE8180939B}"/>
              </a:ext>
            </a:extLst>
          </p:cNvPr>
          <p:cNvSpPr txBox="1"/>
          <p:nvPr/>
        </p:nvSpPr>
        <p:spPr>
          <a:xfrm>
            <a:off x="179903" y="1451999"/>
            <a:ext cx="8555941" cy="1077218"/>
          </a:xfrm>
          <a:prstGeom prst="rect">
            <a:avLst/>
          </a:prstGeom>
          <a:noFill/>
        </p:spPr>
        <p:txBody>
          <a:bodyPr wrap="square" rtlCol="0">
            <a:spAutoFit/>
          </a:bodyPr>
          <a:lstStyle/>
          <a:p>
            <a:pPr algn="ctr"/>
            <a:endParaRPr lang="en-GB" sz="10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GB" sz="1800" b="1" dirty="0">
              <a:effectLst/>
              <a:latin typeface="Cavolini" panose="03000502040302020204" pitchFamily="66" charset="0"/>
              <a:ea typeface="Times New Roman" panose="02020603050405020304" pitchFamily="18" charset="0"/>
              <a:cs typeface="Times New Roman" panose="02020603050405020304" pitchFamily="18" charset="0"/>
            </a:endParaRPr>
          </a:p>
          <a:p>
            <a:pPr algn="ctr"/>
            <a:r>
              <a:rPr lang="en-GB" sz="1800" b="1" dirty="0">
                <a:effectLst/>
                <a:latin typeface="Cavolini" panose="03000502040302020204" pitchFamily="66" charset="0"/>
                <a:ea typeface="Times New Roman" panose="02020603050405020304" pitchFamily="18" charset="0"/>
                <a:cs typeface="Times New Roman" panose="02020603050405020304" pitchFamily="18" charset="0"/>
              </a:rPr>
              <a:t>Jesus says, “All things are possible if you believe.” Mark 9:23</a:t>
            </a:r>
          </a:p>
          <a:p>
            <a:endParaRPr lang="en-GB" dirty="0">
              <a:solidFill>
                <a:schemeClr val="bg1"/>
              </a:solidFill>
            </a:endParaRPr>
          </a:p>
        </p:txBody>
      </p:sp>
      <p:pic>
        <p:nvPicPr>
          <p:cNvPr id="6" name="Picture 5" descr="A picture containing electronics, compact disk, vector graphics&#10;&#10;Description automatically generated">
            <a:extLst>
              <a:ext uri="{FF2B5EF4-FFF2-40B4-BE49-F238E27FC236}">
                <a16:creationId xmlns:a16="http://schemas.microsoft.com/office/drawing/2014/main" id="{BAA0F4B0-AFCB-4F25-8D53-6F77380F164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20075" y="-307795"/>
            <a:ext cx="2630433" cy="2630433"/>
          </a:xfrm>
          <a:prstGeom prst="rect">
            <a:avLst/>
          </a:prstGeom>
        </p:spPr>
      </p:pic>
      <p:sp>
        <p:nvSpPr>
          <p:cNvPr id="10" name="Rectangle 9">
            <a:extLst>
              <a:ext uri="{FF2B5EF4-FFF2-40B4-BE49-F238E27FC236}">
                <a16:creationId xmlns:a16="http://schemas.microsoft.com/office/drawing/2014/main" id="{B095B520-B8EB-47B3-AB5E-5D1AFCD83195}"/>
              </a:ext>
            </a:extLst>
          </p:cNvPr>
          <p:cNvSpPr/>
          <p:nvPr/>
        </p:nvSpPr>
        <p:spPr>
          <a:xfrm>
            <a:off x="260578" y="2767896"/>
            <a:ext cx="8434160" cy="3806133"/>
          </a:xfrm>
          <a:prstGeom prst="rect">
            <a:avLst/>
          </a:prstGeom>
          <a:solidFill>
            <a:srgbClr val="BBC4DE">
              <a:alpha val="48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95F8B5DD-431B-4562-B1C6-ECFB72EA9E03}"/>
              </a:ext>
            </a:extLst>
          </p:cNvPr>
          <p:cNvSpPr txBox="1"/>
          <p:nvPr/>
        </p:nvSpPr>
        <p:spPr>
          <a:xfrm>
            <a:off x="496616" y="2777712"/>
            <a:ext cx="8389937" cy="1138773"/>
          </a:xfrm>
          <a:prstGeom prst="rect">
            <a:avLst/>
          </a:prstGeom>
          <a:noFill/>
        </p:spPr>
        <p:txBody>
          <a:bodyPr wrap="square" rtlCol="0">
            <a:spAutoFit/>
          </a:bodyPr>
          <a:lstStyle/>
          <a:p>
            <a:pPr algn="ctr"/>
            <a:r>
              <a:rPr lang="en-GB" sz="2200" dirty="0">
                <a:solidFill>
                  <a:schemeClr val="bg1"/>
                </a:solidFill>
                <a:latin typeface="Franklin Gothic Demi" panose="020B0703020102020204" pitchFamily="34" charset="0"/>
              </a:rPr>
              <a:t>All Saints Church School Values </a:t>
            </a:r>
          </a:p>
          <a:p>
            <a:pPr algn="ctr"/>
            <a:r>
              <a:rPr lang="en-GB" dirty="0">
                <a:solidFill>
                  <a:schemeClr val="bg1"/>
                </a:solidFill>
                <a:latin typeface="Franklin Gothic Book" panose="020B0503020102020204" pitchFamily="34" charset="0"/>
              </a:rPr>
              <a:t>PERSERVERANCE| RESPECT | COMMUNITY| LOVE | FRIENDSHIP | WISDOM</a:t>
            </a:r>
          </a:p>
          <a:p>
            <a:pPr algn="ctr"/>
            <a:endParaRPr lang="en-GB" sz="1200" dirty="0">
              <a:solidFill>
                <a:schemeClr val="bg1"/>
              </a:solidFill>
              <a:latin typeface="Franklin Gothic Book" panose="020B0503020102020204" pitchFamily="34" charset="0"/>
            </a:endParaRPr>
          </a:p>
          <a:p>
            <a:pPr algn="ctr"/>
            <a:r>
              <a:rPr lang="en-GB" sz="1600" b="1" dirty="0">
                <a:solidFill>
                  <a:schemeClr val="bg1"/>
                </a:solidFill>
                <a:latin typeface="Franklin Gothic Book" panose="020B0503020102020204" pitchFamily="34" charset="0"/>
              </a:rPr>
              <a:t>OUR STRATEGIC GOALS</a:t>
            </a:r>
          </a:p>
        </p:txBody>
      </p:sp>
      <p:sp>
        <p:nvSpPr>
          <p:cNvPr id="12" name="Rectangle 11">
            <a:extLst>
              <a:ext uri="{FF2B5EF4-FFF2-40B4-BE49-F238E27FC236}">
                <a16:creationId xmlns:a16="http://schemas.microsoft.com/office/drawing/2014/main" id="{1282F6FC-DCFA-4A68-B41A-214C5D09849B}"/>
              </a:ext>
            </a:extLst>
          </p:cNvPr>
          <p:cNvSpPr/>
          <p:nvPr/>
        </p:nvSpPr>
        <p:spPr>
          <a:xfrm>
            <a:off x="423009" y="3939038"/>
            <a:ext cx="8106908" cy="2451604"/>
          </a:xfrm>
          <a:prstGeom prst="rect">
            <a:avLst/>
          </a:prstGeom>
          <a:solidFill>
            <a:srgbClr val="BBC4D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TextBox 12">
            <a:extLst>
              <a:ext uri="{FF2B5EF4-FFF2-40B4-BE49-F238E27FC236}">
                <a16:creationId xmlns:a16="http://schemas.microsoft.com/office/drawing/2014/main" id="{8DCC153C-C824-4D17-8DA1-84CFCCFF413A}"/>
              </a:ext>
            </a:extLst>
          </p:cNvPr>
          <p:cNvSpPr txBox="1"/>
          <p:nvPr/>
        </p:nvSpPr>
        <p:spPr>
          <a:xfrm>
            <a:off x="753982" y="4151994"/>
            <a:ext cx="1505858" cy="2185214"/>
          </a:xfrm>
          <a:prstGeom prst="rect">
            <a:avLst/>
          </a:prstGeom>
          <a:noFill/>
        </p:spPr>
        <p:txBody>
          <a:bodyPr wrap="square" rtlCol="0">
            <a:spAutoFit/>
          </a:bodyPr>
          <a:lstStyle/>
          <a:p>
            <a:r>
              <a:rPr lang="en-GB" sz="1400" b="1" dirty="0"/>
              <a:t>Goal 1: </a:t>
            </a:r>
          </a:p>
          <a:p>
            <a:r>
              <a:rPr lang="en-GB" sz="1200" dirty="0">
                <a:effectLst/>
                <a:latin typeface="Arial" panose="020B0604020202020204" pitchFamily="34" charset="0"/>
                <a:ea typeface="Times New Roman" panose="02020603050405020304" pitchFamily="18" charset="0"/>
                <a:cs typeface="Times New Roman" panose="02020603050405020304" pitchFamily="18" charset="0"/>
              </a:rPr>
              <a:t>To ensure that high expectations are consistently expected within all teaching, learning provision and behavioural approaches, across the school</a:t>
            </a:r>
          </a:p>
          <a:p>
            <a:endParaRPr lang="en-GB" sz="1400" b="1" dirty="0"/>
          </a:p>
        </p:txBody>
      </p:sp>
      <p:cxnSp>
        <p:nvCxnSpPr>
          <p:cNvPr id="16" name="Straight Connector 15">
            <a:extLst>
              <a:ext uri="{FF2B5EF4-FFF2-40B4-BE49-F238E27FC236}">
                <a16:creationId xmlns:a16="http://schemas.microsoft.com/office/drawing/2014/main" id="{507E1218-1CE5-4D58-AAF8-C6596C0C7155}"/>
              </a:ext>
            </a:extLst>
          </p:cNvPr>
          <p:cNvCxnSpPr>
            <a:cxnSpLocks/>
          </p:cNvCxnSpPr>
          <p:nvPr/>
        </p:nvCxnSpPr>
        <p:spPr>
          <a:xfrm>
            <a:off x="2389561" y="4108432"/>
            <a:ext cx="0" cy="209755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43314E31-0059-494E-AB49-E5D02CECD487}"/>
              </a:ext>
            </a:extLst>
          </p:cNvPr>
          <p:cNvCxnSpPr>
            <a:cxnSpLocks/>
          </p:cNvCxnSpPr>
          <p:nvPr/>
        </p:nvCxnSpPr>
        <p:spPr>
          <a:xfrm>
            <a:off x="4476463" y="4108432"/>
            <a:ext cx="0" cy="209755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8E6F70B5-C8C9-43B7-814E-ACD1A1F90845}"/>
              </a:ext>
            </a:extLst>
          </p:cNvPr>
          <p:cNvCxnSpPr>
            <a:cxnSpLocks/>
          </p:cNvCxnSpPr>
          <p:nvPr/>
        </p:nvCxnSpPr>
        <p:spPr>
          <a:xfrm>
            <a:off x="6495130" y="4108433"/>
            <a:ext cx="0" cy="209755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id="{1ED145D3-F2B9-4835-B684-99A0ADA1B5BC}"/>
              </a:ext>
            </a:extLst>
          </p:cNvPr>
          <p:cNvSpPr txBox="1"/>
          <p:nvPr/>
        </p:nvSpPr>
        <p:spPr>
          <a:xfrm>
            <a:off x="2643240" y="4112042"/>
            <a:ext cx="1440541" cy="2000548"/>
          </a:xfrm>
          <a:prstGeom prst="rect">
            <a:avLst/>
          </a:prstGeom>
          <a:noFill/>
        </p:spPr>
        <p:txBody>
          <a:bodyPr wrap="square" rtlCol="0">
            <a:spAutoFit/>
          </a:bodyPr>
          <a:lstStyle/>
          <a:p>
            <a:r>
              <a:rPr lang="en-GB" sz="1400" b="1" dirty="0"/>
              <a:t>Goal 2: </a:t>
            </a:r>
            <a:r>
              <a:rPr lang="en-GB" sz="1200" b="1" dirty="0"/>
              <a:t> </a:t>
            </a:r>
          </a:p>
          <a:p>
            <a:r>
              <a:rPr lang="en-GB" sz="1200" dirty="0">
                <a:effectLst/>
                <a:latin typeface="Arial" panose="020B0604020202020204" pitchFamily="34" charset="0"/>
                <a:ea typeface="Times New Roman" panose="02020603050405020304" pitchFamily="18" charset="0"/>
                <a:cs typeface="Times New Roman" panose="02020603050405020304" pitchFamily="18" charset="0"/>
              </a:rPr>
              <a:t>To participate in the Flourishing People project which will help to drive high expectations and ensure SEN needs are met.</a:t>
            </a:r>
          </a:p>
          <a:p>
            <a:pPr algn="ctr"/>
            <a:endParaRPr lang="en-GB" sz="1400" b="1" dirty="0"/>
          </a:p>
        </p:txBody>
      </p:sp>
      <p:sp>
        <p:nvSpPr>
          <p:cNvPr id="21" name="TextBox 20">
            <a:extLst>
              <a:ext uri="{FF2B5EF4-FFF2-40B4-BE49-F238E27FC236}">
                <a16:creationId xmlns:a16="http://schemas.microsoft.com/office/drawing/2014/main" id="{5570B003-08A0-4BCA-8CBC-DD74C5EDB2CA}"/>
              </a:ext>
            </a:extLst>
          </p:cNvPr>
          <p:cNvSpPr txBox="1"/>
          <p:nvPr/>
        </p:nvSpPr>
        <p:spPr>
          <a:xfrm>
            <a:off x="4751100" y="4193150"/>
            <a:ext cx="1440541" cy="1785104"/>
          </a:xfrm>
          <a:prstGeom prst="rect">
            <a:avLst/>
          </a:prstGeom>
          <a:noFill/>
        </p:spPr>
        <p:txBody>
          <a:bodyPr wrap="square" rtlCol="0">
            <a:spAutoFit/>
          </a:bodyPr>
          <a:lstStyle/>
          <a:p>
            <a:r>
              <a:rPr lang="en-GB" sz="1400" b="1" dirty="0"/>
              <a:t>Goal 3:</a:t>
            </a:r>
          </a:p>
          <a:p>
            <a:r>
              <a:rPr lang="en-GB" sz="1200" dirty="0">
                <a:effectLst/>
                <a:latin typeface="Arial" panose="020B0604020202020204" pitchFamily="34" charset="0"/>
                <a:ea typeface="Times New Roman" panose="02020603050405020304" pitchFamily="18" charset="0"/>
                <a:cs typeface="Times New Roman" panose="02020603050405020304" pitchFamily="18" charset="0"/>
              </a:rPr>
              <a:t>To develop and enrich the foundation curriculum areas and assessment practices in these areas.</a:t>
            </a:r>
          </a:p>
          <a:p>
            <a:pPr algn="ctr"/>
            <a:endParaRPr lang="en-GB" sz="1200" b="1" dirty="0"/>
          </a:p>
        </p:txBody>
      </p:sp>
      <p:sp>
        <p:nvSpPr>
          <p:cNvPr id="22" name="TextBox 21">
            <a:extLst>
              <a:ext uri="{FF2B5EF4-FFF2-40B4-BE49-F238E27FC236}">
                <a16:creationId xmlns:a16="http://schemas.microsoft.com/office/drawing/2014/main" id="{3A78DD9B-86E6-4699-AFBC-04C4BB0051A3}"/>
              </a:ext>
            </a:extLst>
          </p:cNvPr>
          <p:cNvSpPr txBox="1"/>
          <p:nvPr/>
        </p:nvSpPr>
        <p:spPr>
          <a:xfrm>
            <a:off x="6618955" y="4164980"/>
            <a:ext cx="1872523" cy="2408352"/>
          </a:xfrm>
          <a:prstGeom prst="rect">
            <a:avLst/>
          </a:prstGeom>
          <a:noFill/>
        </p:spPr>
        <p:txBody>
          <a:bodyPr wrap="square" rtlCol="0">
            <a:spAutoFit/>
          </a:bodyPr>
          <a:lstStyle/>
          <a:p>
            <a:pPr algn="ctr"/>
            <a:r>
              <a:rPr lang="en-GB" sz="1200" b="1" dirty="0"/>
              <a:t>Goal 4: </a:t>
            </a:r>
          </a:p>
          <a:p>
            <a:r>
              <a:rPr lang="en-GB" sz="1150" dirty="0">
                <a:latin typeface="Arial" panose="020B0604020202020204" pitchFamily="34" charset="0"/>
                <a:cs typeface="Arial" panose="020B0604020202020204" pitchFamily="34" charset="0"/>
              </a:rPr>
              <a:t>To review and continue to address the key questions in the SIAMS framework ensuring the school has secured robust qualitative evidence to demonstrate that the school is living up to its foundation as a church school, enabling all to flourish.</a:t>
            </a:r>
          </a:p>
          <a:p>
            <a:pPr algn="ctr"/>
            <a:endParaRPr lang="en-GB" sz="1200" dirty="0"/>
          </a:p>
        </p:txBody>
      </p:sp>
      <p:sp>
        <p:nvSpPr>
          <p:cNvPr id="29" name="Rectangle 28">
            <a:extLst>
              <a:ext uri="{FF2B5EF4-FFF2-40B4-BE49-F238E27FC236}">
                <a16:creationId xmlns:a16="http://schemas.microsoft.com/office/drawing/2014/main" id="{314C3176-6A04-41CD-81E5-89FE33255558}"/>
              </a:ext>
            </a:extLst>
          </p:cNvPr>
          <p:cNvSpPr/>
          <p:nvPr/>
        </p:nvSpPr>
        <p:spPr>
          <a:xfrm>
            <a:off x="249352" y="6681108"/>
            <a:ext cx="8434160" cy="5060949"/>
          </a:xfrm>
          <a:prstGeom prst="rect">
            <a:avLst/>
          </a:prstGeom>
          <a:solidFill>
            <a:srgbClr val="BBC4DE">
              <a:alpha val="48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ectangle 29">
            <a:extLst>
              <a:ext uri="{FF2B5EF4-FFF2-40B4-BE49-F238E27FC236}">
                <a16:creationId xmlns:a16="http://schemas.microsoft.com/office/drawing/2014/main" id="{78543A8E-3677-4DD8-82D0-D230081FF3A9}"/>
              </a:ext>
            </a:extLst>
          </p:cNvPr>
          <p:cNvSpPr/>
          <p:nvPr/>
        </p:nvSpPr>
        <p:spPr>
          <a:xfrm>
            <a:off x="384290" y="6801652"/>
            <a:ext cx="3992706" cy="4791860"/>
          </a:xfrm>
          <a:prstGeom prst="rect">
            <a:avLst/>
          </a:prstGeom>
          <a:solidFill>
            <a:srgbClr val="BBC4DE">
              <a:alpha val="88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00" dirty="0">
              <a:solidFill>
                <a:srgbClr val="000000"/>
              </a:solidFill>
              <a:effectLst/>
              <a:latin typeface="Cavolini" panose="03000502040302020204" pitchFamily="66" charset="0"/>
              <a:ea typeface="Times New Roman" panose="02020603050405020304" pitchFamily="18" charset="0"/>
              <a:cs typeface="Times New Roman" panose="02020603050405020304" pitchFamily="18" charset="0"/>
            </a:endParaRPr>
          </a:p>
          <a:p>
            <a:pPr algn="ctr"/>
            <a:endParaRPr lang="en-GB" sz="1300">
              <a:solidFill>
                <a:srgbClr val="000000"/>
              </a:solidFill>
              <a:latin typeface="Cavolini" panose="03000502040302020204" pitchFamily="66" charset="0"/>
              <a:ea typeface="Times New Roman" panose="02020603050405020304" pitchFamily="18" charset="0"/>
              <a:cs typeface="Times New Roman" panose="02020603050405020304" pitchFamily="18" charset="0"/>
            </a:endParaRPr>
          </a:p>
          <a:p>
            <a:pPr algn="ctr"/>
            <a:r>
              <a:rPr lang="en-GB" sz="1300">
                <a:solidFill>
                  <a:srgbClr val="000000"/>
                </a:solidFill>
                <a:effectLst/>
                <a:latin typeface="Cavolini" panose="03000502040302020204" pitchFamily="66" charset="0"/>
                <a:ea typeface="Times New Roman" panose="02020603050405020304" pitchFamily="18" charset="0"/>
                <a:cs typeface="Times New Roman" panose="02020603050405020304" pitchFamily="18" charset="0"/>
              </a:rPr>
              <a:t>We </a:t>
            </a:r>
            <a:r>
              <a:rPr lang="en-GB" sz="1300" dirty="0">
                <a:solidFill>
                  <a:srgbClr val="000000"/>
                </a:solidFill>
                <a:effectLst/>
                <a:latin typeface="Cavolini" panose="03000502040302020204" pitchFamily="66" charset="0"/>
                <a:ea typeface="Times New Roman" panose="02020603050405020304" pitchFamily="18" charset="0"/>
                <a:cs typeface="Times New Roman" panose="02020603050405020304" pitchFamily="18" charset="0"/>
              </a:rPr>
              <a:t>believe that by helping each other, we can grow to be the very best. Our community cares and nurtures all children in a safe learning environment by being open minded to curiosity and creativity. We always show respect, love and perseverance to everyone within our school. LIKE THE GOOD SHEPHERD, if we remember all our school values and our individual gifts from God, we can build upon our wisdom for the greater community. Within a culture of compassion and friendship, we can become the best versions of ourselves!</a:t>
            </a:r>
            <a:endParaRPr lang="en-GB" sz="1300" dirty="0">
              <a:effectLst/>
              <a:latin typeface="Arial" panose="020B0604020202020204" pitchFamily="34" charset="0"/>
              <a:ea typeface="Times New Roman" panose="02020603050405020304" pitchFamily="18" charset="0"/>
              <a:cs typeface="Times New Roman" panose="02020603050405020304" pitchFamily="18" charset="0"/>
            </a:endParaRPr>
          </a:p>
          <a:p>
            <a:pPr algn="ctr"/>
            <a:r>
              <a:rPr lang="en-GB" sz="1300" dirty="0">
                <a:solidFill>
                  <a:srgbClr val="000000"/>
                </a:solidFill>
                <a:effectLst/>
                <a:latin typeface="Cavolini" panose="03000502040302020204" pitchFamily="66" charset="0"/>
                <a:ea typeface="Times New Roman" panose="02020603050405020304" pitchFamily="18" charset="0"/>
                <a:cs typeface="Times New Roman" panose="02020603050405020304" pitchFamily="18" charset="0"/>
              </a:rPr>
              <a:t>When we work together, we can make everything possible. </a:t>
            </a:r>
            <a:endParaRPr lang="en-GB" sz="1300" dirty="0">
              <a:effectLst/>
              <a:latin typeface="Arial" panose="020B0604020202020204" pitchFamily="34" charset="0"/>
              <a:ea typeface="Times New Roman" panose="02020603050405020304" pitchFamily="18" charset="0"/>
              <a:cs typeface="Times New Roman" panose="02020603050405020304" pitchFamily="18" charset="0"/>
            </a:endParaRPr>
          </a:p>
          <a:p>
            <a:pPr algn="ctr"/>
            <a:r>
              <a:rPr lang="en-GB" sz="1300" b="1" dirty="0">
                <a:solidFill>
                  <a:srgbClr val="FF0000"/>
                </a:solidFill>
                <a:effectLst/>
                <a:latin typeface="Cavolini" panose="03000502040302020204" pitchFamily="66" charset="0"/>
                <a:ea typeface="Times New Roman" panose="02020603050405020304" pitchFamily="18" charset="0"/>
                <a:cs typeface="Times New Roman" panose="02020603050405020304" pitchFamily="18" charset="0"/>
              </a:rPr>
              <a:t>All things will be possible if we believe.</a:t>
            </a:r>
            <a:endParaRPr lang="en-GB" sz="1300" dirty="0">
              <a:effectLst/>
              <a:latin typeface="Arial" panose="020B0604020202020204" pitchFamily="34" charset="0"/>
              <a:ea typeface="Times New Roman" panose="02020603050405020304" pitchFamily="18" charset="0"/>
              <a:cs typeface="Times New Roman" panose="02020603050405020304" pitchFamily="18" charset="0"/>
            </a:endParaRPr>
          </a:p>
          <a:p>
            <a:pPr algn="ctr"/>
            <a:endParaRPr lang="en-GB" dirty="0"/>
          </a:p>
        </p:txBody>
      </p:sp>
      <p:sp>
        <p:nvSpPr>
          <p:cNvPr id="31" name="Rectangle 30">
            <a:extLst>
              <a:ext uri="{FF2B5EF4-FFF2-40B4-BE49-F238E27FC236}">
                <a16:creationId xmlns:a16="http://schemas.microsoft.com/office/drawing/2014/main" id="{D3390B25-9512-4877-89F0-79279E3F647F}"/>
              </a:ext>
            </a:extLst>
          </p:cNvPr>
          <p:cNvSpPr/>
          <p:nvPr/>
        </p:nvSpPr>
        <p:spPr>
          <a:xfrm>
            <a:off x="506071" y="6907682"/>
            <a:ext cx="3776416" cy="461665"/>
          </a:xfrm>
          <a:prstGeom prst="rect">
            <a:avLst/>
          </a:prstGeom>
          <a:noFill/>
        </p:spPr>
        <p:txBody>
          <a:bodyPr wrap="square">
            <a:spAutoFit/>
          </a:bodyPr>
          <a:lstStyle/>
          <a:p>
            <a:r>
              <a:rPr lang="en-GB" sz="2400" dirty="0">
                <a:solidFill>
                  <a:srgbClr val="4C565C"/>
                </a:solidFill>
                <a:latin typeface="Franklin Gothic Demi" panose="020B0703020102020204" pitchFamily="34" charset="0"/>
              </a:rPr>
              <a:t>OUR SCHOOL VISION</a:t>
            </a:r>
            <a:endParaRPr lang="en-GB" sz="1600" dirty="0">
              <a:solidFill>
                <a:srgbClr val="4C565C"/>
              </a:solidFill>
              <a:latin typeface="Franklin Gothic Demi" panose="020B0703020102020204" pitchFamily="34" charset="0"/>
            </a:endParaRPr>
          </a:p>
        </p:txBody>
      </p:sp>
      <p:sp>
        <p:nvSpPr>
          <p:cNvPr id="33" name="Rectangle 32">
            <a:extLst>
              <a:ext uri="{FF2B5EF4-FFF2-40B4-BE49-F238E27FC236}">
                <a16:creationId xmlns:a16="http://schemas.microsoft.com/office/drawing/2014/main" id="{27C39320-C1E2-4504-A74F-793D04216FCE}"/>
              </a:ext>
            </a:extLst>
          </p:cNvPr>
          <p:cNvSpPr/>
          <p:nvPr/>
        </p:nvSpPr>
        <p:spPr>
          <a:xfrm>
            <a:off x="4498777" y="6801651"/>
            <a:ext cx="3992706" cy="4791861"/>
          </a:xfrm>
          <a:prstGeom prst="rect">
            <a:avLst/>
          </a:prstGeom>
          <a:solidFill>
            <a:srgbClr val="BBC4DE">
              <a:alpha val="88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solidFill>
                <a:schemeClr val="tx1"/>
              </a:solidFill>
            </a:endParaRPr>
          </a:p>
        </p:txBody>
      </p:sp>
      <p:sp>
        <p:nvSpPr>
          <p:cNvPr id="39" name="Rectangle 38">
            <a:extLst>
              <a:ext uri="{FF2B5EF4-FFF2-40B4-BE49-F238E27FC236}">
                <a16:creationId xmlns:a16="http://schemas.microsoft.com/office/drawing/2014/main" id="{79027D03-F93C-4041-8D8C-CDE0750279F2}"/>
              </a:ext>
            </a:extLst>
          </p:cNvPr>
          <p:cNvSpPr/>
          <p:nvPr/>
        </p:nvSpPr>
        <p:spPr>
          <a:xfrm>
            <a:off x="4598871" y="6862935"/>
            <a:ext cx="4206422" cy="400110"/>
          </a:xfrm>
          <a:prstGeom prst="rect">
            <a:avLst/>
          </a:prstGeom>
          <a:noFill/>
        </p:spPr>
        <p:txBody>
          <a:bodyPr wrap="square">
            <a:spAutoFit/>
          </a:bodyPr>
          <a:lstStyle/>
          <a:p>
            <a:r>
              <a:rPr lang="en-GB" sz="2000" dirty="0">
                <a:solidFill>
                  <a:srgbClr val="4C565C"/>
                </a:solidFill>
                <a:latin typeface="Franklin Gothic Demi" panose="020B0703020102020204" pitchFamily="34" charset="0"/>
              </a:rPr>
              <a:t>BWMAT 5 PLEDGES</a:t>
            </a:r>
          </a:p>
        </p:txBody>
      </p:sp>
      <p:pic>
        <p:nvPicPr>
          <p:cNvPr id="5" name="Picture 4">
            <a:extLst>
              <a:ext uri="{FF2B5EF4-FFF2-40B4-BE49-F238E27FC236}">
                <a16:creationId xmlns:a16="http://schemas.microsoft.com/office/drawing/2014/main" id="{F63F90C2-118B-C340-E97D-DCA402401F8B}"/>
              </a:ext>
            </a:extLst>
          </p:cNvPr>
          <p:cNvPicPr>
            <a:picLocks noChangeAspect="1"/>
          </p:cNvPicPr>
          <p:nvPr/>
        </p:nvPicPr>
        <p:blipFill>
          <a:blip r:embed="rId3"/>
          <a:stretch>
            <a:fillRect/>
          </a:stretch>
        </p:blipFill>
        <p:spPr>
          <a:xfrm>
            <a:off x="4644919" y="7240624"/>
            <a:ext cx="3700421" cy="2373720"/>
          </a:xfrm>
          <a:prstGeom prst="rect">
            <a:avLst/>
          </a:prstGeom>
        </p:spPr>
      </p:pic>
      <p:sp>
        <p:nvSpPr>
          <p:cNvPr id="14" name="TextBox 13">
            <a:extLst>
              <a:ext uri="{FF2B5EF4-FFF2-40B4-BE49-F238E27FC236}">
                <a16:creationId xmlns:a16="http://schemas.microsoft.com/office/drawing/2014/main" id="{FE389486-8E7F-0540-C97E-BB3AA3A09851}"/>
              </a:ext>
            </a:extLst>
          </p:cNvPr>
          <p:cNvSpPr txBox="1"/>
          <p:nvPr/>
        </p:nvSpPr>
        <p:spPr>
          <a:xfrm>
            <a:off x="4598871" y="9614344"/>
            <a:ext cx="3758320" cy="1785104"/>
          </a:xfrm>
          <a:prstGeom prst="rect">
            <a:avLst/>
          </a:prstGeom>
          <a:noFill/>
        </p:spPr>
        <p:txBody>
          <a:bodyPr wrap="square" rtlCol="0">
            <a:spAutoFit/>
          </a:bodyPr>
          <a:lstStyle/>
          <a:p>
            <a:pPr algn="ctr"/>
            <a:r>
              <a:rPr lang="en-GB" sz="1000" dirty="0"/>
              <a:t>Our Education S</a:t>
            </a:r>
            <a:r>
              <a:rPr lang="en-GB" sz="1000" dirty="0">
                <a:solidFill>
                  <a:schemeClr val="tx1"/>
                </a:solidFill>
              </a:rPr>
              <a:t>trategy is built on ‘Seven Characteristics of Excellence’. Through co-production with schools, we have identified what we believe will make the biggest difference to children achieving the best. Reflective Leadership;  Starting well together on their education journey;  A curriculum for an ever-changing world; Teaching excellence along with inspired learning;  The celebration of diversity and difference;  An environment where physical and mental wellbeing encourages learning to flourish;  Outward facing opportunities - looking beyond the horizon; </a:t>
            </a:r>
          </a:p>
          <a:p>
            <a:pPr algn="ctr"/>
            <a:r>
              <a:rPr lang="en-GB" sz="1000" dirty="0">
                <a:solidFill>
                  <a:schemeClr val="tx1"/>
                </a:solidFill>
              </a:rPr>
              <a:t>We know and believe if these key characteristics are at the forefront of everything we do, we will achieve excellence.</a:t>
            </a:r>
          </a:p>
        </p:txBody>
      </p:sp>
    </p:spTree>
    <p:extLst>
      <p:ext uri="{BB962C8B-B14F-4D97-AF65-F5344CB8AC3E}">
        <p14:creationId xmlns:p14="http://schemas.microsoft.com/office/powerpoint/2010/main" val="1160226410"/>
      </p:ext>
    </p:extLst>
  </p:cSld>
  <p:clrMapOvr>
    <a:masterClrMapping/>
  </p:clrMapOvr>
</p:sld>
</file>

<file path=ppt/theme/theme1.xml><?xml version="1.0" encoding="utf-8"?>
<a:theme xmlns:a="http://schemas.openxmlformats.org/drawingml/2006/main" name="Metropolitan">
  <a:themeElements>
    <a:clrScheme name="Violet II">
      <a:dk1>
        <a:sysClr val="windowText" lastClr="000000"/>
      </a:dk1>
      <a:lt1>
        <a:sysClr val="window" lastClr="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Metropolita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Metropolitan">
      <a:fillStyleLst>
        <a:solidFill>
          <a:schemeClr val="phClr"/>
        </a:solidFill>
        <a:gradFill rotWithShape="1">
          <a:gsLst>
            <a:gs pos="0">
              <a:schemeClr val="phClr">
                <a:tint val="70000"/>
                <a:satMod val="100000"/>
                <a:lumMod val="110000"/>
              </a:schemeClr>
            </a:gs>
            <a:gs pos="50000">
              <a:schemeClr val="phClr">
                <a:tint val="75000"/>
                <a:satMod val="101000"/>
                <a:lumMod val="105000"/>
              </a:schemeClr>
            </a:gs>
            <a:gs pos="100000">
              <a:schemeClr val="phClr">
                <a:tint val="82000"/>
                <a:satMod val="104000"/>
                <a:lumMod val="105000"/>
              </a:schemeClr>
            </a:gs>
          </a:gsLst>
          <a:lin ang="2700000" scaled="0"/>
        </a:gradFill>
        <a:gradFill rotWithShape="1">
          <a:gsLst>
            <a:gs pos="0">
              <a:schemeClr val="phClr">
                <a:tint val="97000"/>
                <a:satMod val="100000"/>
                <a:lumMod val="102000"/>
              </a:schemeClr>
            </a:gs>
            <a:gs pos="50000">
              <a:schemeClr val="phClr">
                <a:shade val="100000"/>
                <a:satMod val="100000"/>
                <a:lumMod val="100000"/>
              </a:schemeClr>
            </a:gs>
            <a:gs pos="100000">
              <a:schemeClr val="phClr">
                <a:shade val="80000"/>
                <a:satMod val="100000"/>
                <a:lumMod val="99000"/>
              </a:schemeClr>
            </a:gs>
          </a:gsLst>
          <a:lin ang="27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solidFill>
          <a:schemeClr val="phClr">
            <a:shade val="95000"/>
            <a:satMod val="170000"/>
          </a:schemeClr>
        </a:solidFill>
      </a:bgFillStyleLst>
    </a:fmtScheme>
  </a:themeElements>
  <a:objectDefaults/>
  <a:extraClrSchemeLst/>
  <a:extLst>
    <a:ext uri="{05A4C25C-085E-4340-85A3-A5531E510DB2}">
      <thm15:themeFamily xmlns:thm15="http://schemas.microsoft.com/office/thememl/2012/main" name="Metropolitan" id="{4C5440D6-04D2-4954-96CF-F251137069B2}" vid="{79CFCA13-9412-4290-BB4B-85112F88857B}"/>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0CBA83F83479854B9012E03E12263393" ma:contentTypeVersion="12" ma:contentTypeDescription="Create a new document." ma:contentTypeScope="" ma:versionID="f8d1ff130f9342d20426ffd708b08a0c">
  <xsd:schema xmlns:xsd="http://www.w3.org/2001/XMLSchema" xmlns:xs="http://www.w3.org/2001/XMLSchema" xmlns:p="http://schemas.microsoft.com/office/2006/metadata/properties" xmlns:ns2="fc4dec50-1a26-4b9d-8265-92def3ffd298" xmlns:ns3="5e71d790-2316-4649-8087-8ab4ccb55ec7" targetNamespace="http://schemas.microsoft.com/office/2006/metadata/properties" ma:root="true" ma:fieldsID="e9f82d10bafaad5b0c15922e1e170d56" ns2:_="" ns3:_="">
    <xsd:import namespace="fc4dec50-1a26-4b9d-8265-92def3ffd298"/>
    <xsd:import namespace="5e71d790-2316-4649-8087-8ab4ccb55ec7"/>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ObjectDetectorVersions"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c4dec50-1a26-4b9d-8265-92def3ffd29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5e71d790-2316-4649-8087-8ab4ccb55ec7"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haredWithUsers xmlns="5e71d790-2316-4649-8087-8ab4ccb55ec7">
      <UserInfo>
        <DisplayName>Rachel Morgan</DisplayName>
        <AccountId>24</AccountId>
        <AccountType/>
      </UserInfo>
      <UserInfo>
        <DisplayName>Tom Morrison</DisplayName>
        <AccountId>17</AccountId>
        <AccountType/>
      </UserInfo>
      <UserInfo>
        <DisplayName>Faye Bertham</DisplayName>
        <AccountId>18</AccountId>
        <AccountType/>
      </UserInfo>
    </SharedWithUsers>
  </documentManagement>
</p:properties>
</file>

<file path=customXml/itemProps1.xml><?xml version="1.0" encoding="utf-8"?>
<ds:datastoreItem xmlns:ds="http://schemas.openxmlformats.org/officeDocument/2006/customXml" ds:itemID="{E0D231A1-C255-4927-B331-CF19FCF992F1}">
  <ds:schemaRefs>
    <ds:schemaRef ds:uri="http://schemas.microsoft.com/sharepoint/v3/contenttype/forms"/>
  </ds:schemaRefs>
</ds:datastoreItem>
</file>

<file path=customXml/itemProps2.xml><?xml version="1.0" encoding="utf-8"?>
<ds:datastoreItem xmlns:ds="http://schemas.openxmlformats.org/officeDocument/2006/customXml" ds:itemID="{CC6F638C-A21F-401E-A734-664346D35A0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c4dec50-1a26-4b9d-8265-92def3ffd298"/>
    <ds:schemaRef ds:uri="5e71d790-2316-4649-8087-8ab4ccb55ec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24C637E-D84C-4C5E-8B1F-65E070BDEC9D}">
  <ds:schemaRefs>
    <ds:schemaRef ds:uri="fc4dec50-1a26-4b9d-8265-92def3ffd298"/>
    <ds:schemaRef ds:uri="http://www.w3.org/XML/1998/namespace"/>
    <ds:schemaRef ds:uri="5e71d790-2316-4649-8087-8ab4ccb55ec7"/>
    <ds:schemaRef ds:uri="http://schemas.microsoft.com/office/2006/documentManagement/types"/>
    <ds:schemaRef ds:uri="http://purl.org/dc/elements/1.1/"/>
    <ds:schemaRef ds:uri="http://schemas.microsoft.com/office/infopath/2007/PartnerControls"/>
    <ds:schemaRef ds:uri="http://purl.org/dc/terms/"/>
    <ds:schemaRef ds:uri="http://schemas.openxmlformats.org/package/2006/metadata/core-properties"/>
    <ds:schemaRef ds:uri="http://schemas.microsoft.com/office/2006/metadata/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Wood Type</Template>
  <TotalTime>3038</TotalTime>
  <Words>393</Words>
  <Application>Microsoft Office PowerPoint</Application>
  <PresentationFormat>Custom</PresentationFormat>
  <Paragraphs>27</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 Light</vt:lpstr>
      <vt:lpstr>Cavolini</vt:lpstr>
      <vt:lpstr>Franklin Gothic Book</vt:lpstr>
      <vt:lpstr>Franklin Gothic Demi</vt:lpstr>
      <vt:lpstr>Metropolitan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Richard Coulter</dc:creator>
  <cp:lastModifiedBy>Sharon Bowditch</cp:lastModifiedBy>
  <cp:revision>26</cp:revision>
  <cp:lastPrinted>2024-09-13T17:11:25Z</cp:lastPrinted>
  <dcterms:created xsi:type="dcterms:W3CDTF">2021-01-27T18:15:30Z</dcterms:created>
  <dcterms:modified xsi:type="dcterms:W3CDTF">2024-09-13T17:14:12Z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0x0101000CBA83F83479854B9012E03E12263393</vt:lpwstr>
  </property>
</Properties>
</file>