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sldIdLst>
    <p:sldId id="256" r:id="rId5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E8A24BB-B873-26AA-0F95-D54A501FC617}" v="782" dt="2023-06-27T13:11:47.17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155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A141E-BDF8-4CCE-8AAB-F04F03DDA564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37EB8-8D14-4F68-A4E3-B273E8238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790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A141E-BDF8-4CCE-8AAB-F04F03DDA564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37EB8-8D14-4F68-A4E3-B273E8238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472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A141E-BDF8-4CCE-8AAB-F04F03DDA564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37EB8-8D14-4F68-A4E3-B273E8238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3775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A141E-BDF8-4CCE-8AAB-F04F03DDA564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37EB8-8D14-4F68-A4E3-B273E8238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370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A141E-BDF8-4CCE-8AAB-F04F03DDA564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37EB8-8D14-4F68-A4E3-B273E8238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80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A141E-BDF8-4CCE-8AAB-F04F03DDA564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37EB8-8D14-4F68-A4E3-B273E8238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275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A141E-BDF8-4CCE-8AAB-F04F03DDA564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37EB8-8D14-4F68-A4E3-B273E8238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107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A141E-BDF8-4CCE-8AAB-F04F03DDA564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37EB8-8D14-4F68-A4E3-B273E8238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365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A141E-BDF8-4CCE-8AAB-F04F03DDA564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37EB8-8D14-4F68-A4E3-B273E8238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0431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A141E-BDF8-4CCE-8AAB-F04F03DDA564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37EB8-8D14-4F68-A4E3-B273E8238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963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A141E-BDF8-4CCE-8AAB-F04F03DDA564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37EB8-8D14-4F68-A4E3-B273E8238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1826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1A141E-BDF8-4CCE-8AAB-F04F03DDA564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A37EB8-8D14-4F68-A4E3-B273E8238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382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7720979"/>
              </p:ext>
            </p:extLst>
          </p:nvPr>
        </p:nvGraphicFramePr>
        <p:xfrm>
          <a:off x="811162" y="1445341"/>
          <a:ext cx="11179276" cy="78883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4819">
                  <a:extLst>
                    <a:ext uri="{9D8B030D-6E8A-4147-A177-3AD203B41FA5}">
                      <a16:colId xmlns:a16="http://schemas.microsoft.com/office/drawing/2014/main" val="3856374719"/>
                    </a:ext>
                  </a:extLst>
                </a:gridCol>
                <a:gridCol w="2794819">
                  <a:extLst>
                    <a:ext uri="{9D8B030D-6E8A-4147-A177-3AD203B41FA5}">
                      <a16:colId xmlns:a16="http://schemas.microsoft.com/office/drawing/2014/main" val="848232412"/>
                    </a:ext>
                  </a:extLst>
                </a:gridCol>
                <a:gridCol w="2794819">
                  <a:extLst>
                    <a:ext uri="{9D8B030D-6E8A-4147-A177-3AD203B41FA5}">
                      <a16:colId xmlns:a16="http://schemas.microsoft.com/office/drawing/2014/main" val="3354484853"/>
                    </a:ext>
                  </a:extLst>
                </a:gridCol>
                <a:gridCol w="2794819">
                  <a:extLst>
                    <a:ext uri="{9D8B030D-6E8A-4147-A177-3AD203B41FA5}">
                      <a16:colId xmlns:a16="http://schemas.microsoft.com/office/drawing/2014/main" val="4137654887"/>
                    </a:ext>
                  </a:extLst>
                </a:gridCol>
              </a:tblGrid>
              <a:tr h="102255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u="sng" dirty="0">
                          <a:solidFill>
                            <a:srgbClr val="575756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Eco-Schools Topic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575756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Waste – food waste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u="sng" dirty="0">
                          <a:solidFill>
                            <a:srgbClr val="575756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Action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u="none" dirty="0">
                          <a:solidFill>
                            <a:srgbClr val="575756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Order 2 x brown bins for playground.</a:t>
                      </a:r>
                      <a:endParaRPr lang="en-GB" sz="1100" b="0" u="none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 err="1">
                          <a:solidFill>
                            <a:srgbClr val="575756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Organise</a:t>
                      </a:r>
                      <a:r>
                        <a:rPr lang="en-US" sz="1400" b="0" dirty="0">
                          <a:solidFill>
                            <a:srgbClr val="575756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 Eco warriors to take brown bins to the main food bin in the hall. Weekly.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575756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Launch Waste Free Wednesday.(PP) via assembly and posters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 b="0" dirty="0">
                        <a:solidFill>
                          <a:srgbClr val="575756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 b="0" dirty="0">
                        <a:solidFill>
                          <a:srgbClr val="575756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u="sng" dirty="0">
                          <a:solidFill>
                            <a:srgbClr val="575756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Duration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575756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Continuous.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u="sng" dirty="0">
                          <a:solidFill>
                            <a:srgbClr val="575756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Monitoring Method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575756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Eco Warriors to check bins.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575756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E.W to monitor children disposing food into correct bin and encourage good attitudes to reducing food waste.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7731936"/>
                  </a:ext>
                </a:extLst>
              </a:tr>
              <a:tr h="102255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u="sng" dirty="0">
                          <a:solidFill>
                            <a:srgbClr val="575756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Aim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>
                          <a:solidFill>
                            <a:srgbClr val="575756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Reduce food waste going into main bin, order brown bins for playground.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u="sng" dirty="0">
                          <a:solidFill>
                            <a:srgbClr val="575756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Informing &amp; Involving Plans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E.W to report back to classes about new bins and encourage correct usage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u="sng" dirty="0">
                          <a:solidFill>
                            <a:srgbClr val="575756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Final Evaluation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575756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Bins need cleaning out from time to time. </a:t>
                      </a:r>
                    </a:p>
                    <a:p>
                      <a:pPr lvl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sz="1400" b="0" dirty="0">
                          <a:solidFill>
                            <a:srgbClr val="575756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Next year purchase/build a compost bin.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8438904"/>
                  </a:ext>
                </a:extLst>
              </a:tr>
              <a:tr h="102255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u="sng" dirty="0">
                          <a:solidFill>
                            <a:srgbClr val="575756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Eco-Schools Topic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Litter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u="sng" dirty="0">
                          <a:solidFill>
                            <a:srgbClr val="575756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Action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More bins were purchased for playground</a:t>
                      </a:r>
                      <a:endParaRPr lang="en-GB" sz="1200" b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Create posters for playgrounds and classrooms to remind children about putting litter in the bin at playtimes </a:t>
                      </a:r>
                      <a:endParaRPr lang="en-US" sz="12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u="sng" dirty="0">
                          <a:solidFill>
                            <a:srgbClr val="575756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Duration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Continuous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u="sng" dirty="0">
                          <a:solidFill>
                            <a:srgbClr val="575756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Monitoring Method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575756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100" b="0" dirty="0">
                          <a:solidFill>
                            <a:srgbClr val="575756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EW to check bins and encourage children to put snack waste in the bins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4427259"/>
                  </a:ext>
                </a:extLst>
              </a:tr>
              <a:tr h="102255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u="sng" dirty="0">
                          <a:solidFill>
                            <a:srgbClr val="575756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Aim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To reduce litter on the playground and school environment.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Promote understanding of how litter can cause damage to the environment and animals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u="sng" dirty="0">
                          <a:solidFill>
                            <a:srgbClr val="575756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Informing &amp; Involving Plans</a:t>
                      </a:r>
                      <a:endParaRPr lang="en-GB" sz="1100" b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lvl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US" sz="1100" b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lvl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sz="1200" b="0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E.W to talk to classes about expectations</a:t>
                      </a:r>
                      <a:r>
                        <a:rPr lang="en-GB" sz="1200" b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of snack rubbish in bins and helping to pick up litter if they see any on the ground</a:t>
                      </a:r>
                      <a:endParaRPr lang="en-US" sz="1200" b="0" u="sng">
                        <a:solidFill>
                          <a:srgbClr val="575756"/>
                        </a:solidFill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Display posters in classrooms and playground </a:t>
                      </a:r>
                      <a:endParaRPr lang="en-US" sz="12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u="sng" dirty="0">
                          <a:solidFill>
                            <a:srgbClr val="575756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Final Evaluation</a:t>
                      </a:r>
                      <a:endParaRPr lang="en-GB" sz="1100" b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200" b="0" dirty="0">
                        <a:solidFill>
                          <a:srgbClr val="575756"/>
                        </a:solidFill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lvl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sz="1200" b="0" dirty="0">
                          <a:solidFill>
                            <a:srgbClr val="575756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Main rubbish bins need to be emptied more often to avoid rubbish spilling out and blowing around playground. </a:t>
                      </a:r>
                      <a:endParaRPr lang="en-GB" sz="12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3364838"/>
                  </a:ext>
                </a:extLst>
              </a:tr>
              <a:tr h="102255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u="sng" dirty="0">
                          <a:solidFill>
                            <a:srgbClr val="575756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Eco-Schools Topic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Healthy Living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u="sng" dirty="0">
                          <a:solidFill>
                            <a:srgbClr val="575756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Action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1.Introduce ‘Music Fridays’ dancing at playtime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2.Carry out mindfulness club for KS1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3.Mindfulness and grounding activities at Forest School for All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4.Healthy snacks re-established at playtimes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5.Potato growing competition – Donated by local garden </a:t>
                      </a:r>
                      <a:r>
                        <a:rPr lang="en-US" sz="1200" b="0" dirty="0" err="1">
                          <a:effectLst/>
                          <a:latin typeface="Arial"/>
                          <a:ea typeface="Calibri"/>
                          <a:cs typeface="Times New Roman"/>
                        </a:rPr>
                        <a:t>centre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2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u="sng" dirty="0">
                          <a:solidFill>
                            <a:srgbClr val="575756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Duration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1.Every other Friday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2. Weekly for one term</a:t>
                      </a:r>
                    </a:p>
                    <a:p>
                      <a:pPr lvl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sz="1200" b="0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3.Termly</a:t>
                      </a:r>
                    </a:p>
                    <a:p>
                      <a:pPr lvl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sz="1200" b="0">
                          <a:effectLst/>
                          <a:latin typeface="Arial"/>
                          <a:ea typeface="Calibri"/>
                          <a:cs typeface="Times New Roman"/>
                        </a:rPr>
                        <a:t>4. Weekly</a:t>
                      </a:r>
                    </a:p>
                    <a:p>
                      <a:pPr lvl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sz="1200" b="0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5.Summer term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u="sng" dirty="0">
                          <a:solidFill>
                            <a:srgbClr val="575756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Monitoring Method</a:t>
                      </a:r>
                      <a:endParaRPr lang="en-GB" sz="1100" b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4. Could incorporate a tally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3486595"/>
                  </a:ext>
                </a:extLst>
              </a:tr>
              <a:tr h="102255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u="sng" dirty="0">
                          <a:solidFill>
                            <a:srgbClr val="575756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Aim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To become more aware of how to keep ourselves healthy</a:t>
                      </a:r>
                      <a:endParaRPr lang="en-GB" sz="1100" b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u="sng" dirty="0">
                          <a:solidFill>
                            <a:srgbClr val="575756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Informing &amp; Involving Plans</a:t>
                      </a:r>
                      <a:endParaRPr lang="en-GB" sz="1100" b="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 Half termly newsletters 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u="sng" dirty="0">
                          <a:solidFill>
                            <a:srgbClr val="575756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Final Evaluation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0" dirty="0">
                          <a:solidFill>
                            <a:srgbClr val="575756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1.Less accidents during Music Fridays  improved behaviour in class and in playground.</a:t>
                      </a:r>
                    </a:p>
                    <a:p>
                      <a:pPr lvl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100" b="0" dirty="0">
                          <a:solidFill>
                            <a:srgbClr val="575756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5. Create Class gardens through the year. Need support to construct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39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848288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811162" y="427703"/>
            <a:ext cx="55896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>
                <a:latin typeface="Arial" panose="020B0604020202020204" pitchFamily="34" charset="0"/>
                <a:cs typeface="Arial" panose="020B0604020202020204" pitchFamily="34" charset="0"/>
              </a:rPr>
              <a:t>Action Plan</a:t>
            </a:r>
            <a:endParaRPr lang="en-GB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2907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9506926-9a21-4e30-a61d-a9cdb9bc2cd6">
      <Terms xmlns="http://schemas.microsoft.com/office/infopath/2007/PartnerControls"/>
    </lcf76f155ced4ddcb4097134ff3c332f>
    <TaxCatchAll xmlns="4781e0c1-0c59-4d5e-90c3-a125a83b1ea7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DBE9604C5554D4EAD786B14F047AF12" ma:contentTypeVersion="17" ma:contentTypeDescription="Create a new document." ma:contentTypeScope="" ma:versionID="78e930bee4b958f363abc7a322cb4202">
  <xsd:schema xmlns:xsd="http://www.w3.org/2001/XMLSchema" xmlns:xs="http://www.w3.org/2001/XMLSchema" xmlns:p="http://schemas.microsoft.com/office/2006/metadata/properties" xmlns:ns2="79506926-9a21-4e30-a61d-a9cdb9bc2cd6" xmlns:ns3="4781e0c1-0c59-4d5e-90c3-a125a83b1ea7" targetNamespace="http://schemas.microsoft.com/office/2006/metadata/properties" ma:root="true" ma:fieldsID="3c0b6780af2e07aadf1df5406477f4b2" ns2:_="" ns3:_="">
    <xsd:import namespace="79506926-9a21-4e30-a61d-a9cdb9bc2cd6"/>
    <xsd:import namespace="4781e0c1-0c59-4d5e-90c3-a125a83b1ea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506926-9a21-4e30-a61d-a9cdb9bc2cd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a31c3ba-2498-4fed-8534-331eeeb0005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81e0c1-0c59-4d5e-90c3-a125a83b1ea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d897dc50-a602-49a1-9ec2-55be83080fdf}" ma:internalName="TaxCatchAll" ma:showField="CatchAllData" ma:web="4781e0c1-0c59-4d5e-90c3-a125a83b1ea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34DB0C7-7A9A-4FB4-959A-B6C8446622F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58ABFC8-541F-4661-A0C6-09F494337DC6}">
  <ds:schemaRefs>
    <ds:schemaRef ds:uri="http://schemas.microsoft.com/office/infopath/2007/PartnerControls"/>
    <ds:schemaRef ds:uri="http://schemas.openxmlformats.org/package/2006/metadata/core-properties"/>
    <ds:schemaRef ds:uri="http://purl.org/dc/terms/"/>
    <ds:schemaRef ds:uri="4781e0c1-0c59-4d5e-90c3-a125a83b1ea7"/>
    <ds:schemaRef ds:uri="http://schemas.microsoft.com/office/2006/documentManagement/types"/>
    <ds:schemaRef ds:uri="http://purl.org/dc/elements/1.1/"/>
    <ds:schemaRef ds:uri="79506926-9a21-4e30-a61d-a9cdb9bc2cd6"/>
    <ds:schemaRef ds:uri="http://www.w3.org/XML/1998/namespace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095DEF34-6578-476F-A5F6-B23FE73812D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9506926-9a21-4e30-a61d-a9cdb9bc2cd6"/>
    <ds:schemaRef ds:uri="4781e0c1-0c59-4d5e-90c3-a125a83b1ea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</TotalTime>
  <Words>398</Words>
  <Application>Microsoft Office PowerPoint</Application>
  <PresentationFormat>A3 Paper (297x420 mm)</PresentationFormat>
  <Paragraphs>62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Francis Hyland</dc:creator>
  <cp:lastModifiedBy>Sharon Bowditch</cp:lastModifiedBy>
  <cp:revision>73</cp:revision>
  <dcterms:created xsi:type="dcterms:W3CDTF">2022-08-24T09:47:54Z</dcterms:created>
  <dcterms:modified xsi:type="dcterms:W3CDTF">2023-09-21T11:27:18Z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0x010100BDBE9604C5554D4EAD786B14F047AF12</vt:lpwstr>
  </property>
  <property fmtid="{D5CDD505-2E9C-101B-9397-08002B2CF9AE}" pid="3" name="MediaServiceImageTags">
    <vt:lpwstr/>
  </property>
</Properties>
</file>